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78" r:id="rId6"/>
    <p:sldId id="260"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1"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674FBC-4AA7-4C9A-8138-9DE9CEB55C8A}" v="6" dt="2019-07-14T13:59:16.1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78" d="100"/>
          <a:sy n="78" d="100"/>
        </p:scale>
        <p:origin x="82"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 Nguyen" userId="7fdbde06db04ddf0" providerId="LiveId" clId="{79674FBC-4AA7-4C9A-8138-9DE9CEB55C8A}"/>
    <pc:docChg chg="custSel addSld modSld">
      <pc:chgData name="Jenni Nguyen" userId="7fdbde06db04ddf0" providerId="LiveId" clId="{79674FBC-4AA7-4C9A-8138-9DE9CEB55C8A}" dt="2019-07-14T13:59:16.160" v="12"/>
      <pc:docMkLst>
        <pc:docMk/>
      </pc:docMkLst>
      <pc:sldChg chg="modNotesTx">
        <pc:chgData name="Jenni Nguyen" userId="7fdbde06db04ddf0" providerId="LiveId" clId="{79674FBC-4AA7-4C9A-8138-9DE9CEB55C8A}" dt="2019-07-14T13:53:37.588" v="0" actId="20577"/>
        <pc:sldMkLst>
          <pc:docMk/>
          <pc:sldMk cId="3047051846" sldId="259"/>
        </pc:sldMkLst>
      </pc:sldChg>
      <pc:sldChg chg="modNotesTx">
        <pc:chgData name="Jenni Nguyen" userId="7fdbde06db04ddf0" providerId="LiveId" clId="{79674FBC-4AA7-4C9A-8138-9DE9CEB55C8A}" dt="2019-07-14T13:53:41.392" v="3" actId="20577"/>
        <pc:sldMkLst>
          <pc:docMk/>
          <pc:sldMk cId="1906308748" sldId="278"/>
        </pc:sldMkLst>
      </pc:sldChg>
      <pc:sldChg chg="modSp">
        <pc:chgData name="Jenni Nguyen" userId="7fdbde06db04ddf0" providerId="LiveId" clId="{79674FBC-4AA7-4C9A-8138-9DE9CEB55C8A}" dt="2019-07-14T13:55:20.004" v="8" actId="1076"/>
        <pc:sldMkLst>
          <pc:docMk/>
          <pc:sldMk cId="75903776" sldId="279"/>
        </pc:sldMkLst>
        <pc:spChg chg="mod">
          <ac:chgData name="Jenni Nguyen" userId="7fdbde06db04ddf0" providerId="LiveId" clId="{79674FBC-4AA7-4C9A-8138-9DE9CEB55C8A}" dt="2019-07-14T13:55:16.192" v="7" actId="1076"/>
          <ac:spMkLst>
            <pc:docMk/>
            <pc:sldMk cId="75903776" sldId="279"/>
            <ac:spMk id="14" creationId="{312855E9-244E-4DCD-8C84-E66FB2BF1EF3}"/>
          </ac:spMkLst>
        </pc:spChg>
        <pc:spChg chg="mod">
          <ac:chgData name="Jenni Nguyen" userId="7fdbde06db04ddf0" providerId="LiveId" clId="{79674FBC-4AA7-4C9A-8138-9DE9CEB55C8A}" dt="2019-07-14T13:55:05.288" v="4" actId="255"/>
          <ac:spMkLst>
            <pc:docMk/>
            <pc:sldMk cId="75903776" sldId="279"/>
            <ac:spMk id="29" creationId="{CFEAE9D0-946C-47AB-87F1-AAFD611F4155}"/>
          </ac:spMkLst>
        </pc:spChg>
        <pc:spChg chg="mod">
          <ac:chgData name="Jenni Nguyen" userId="7fdbde06db04ddf0" providerId="LiveId" clId="{79674FBC-4AA7-4C9A-8138-9DE9CEB55C8A}" dt="2019-07-14T13:55:20.004" v="8" actId="1076"/>
          <ac:spMkLst>
            <pc:docMk/>
            <pc:sldMk cId="75903776" sldId="279"/>
            <ac:spMk id="39" creationId="{85D846E8-98D5-4104-A9A5-FA9BB23C0279}"/>
          </ac:spMkLst>
        </pc:spChg>
      </pc:sldChg>
      <pc:sldChg chg="addSp delSp add">
        <pc:chgData name="Jenni Nguyen" userId="7fdbde06db04ddf0" providerId="LiveId" clId="{79674FBC-4AA7-4C9A-8138-9DE9CEB55C8A}" dt="2019-07-14T13:59:16.160" v="12"/>
        <pc:sldMkLst>
          <pc:docMk/>
          <pc:sldMk cId="3531949275" sldId="281"/>
        </pc:sldMkLst>
        <pc:spChg chg="del">
          <ac:chgData name="Jenni Nguyen" userId="7fdbde06db04ddf0" providerId="LiveId" clId="{79674FBC-4AA7-4C9A-8138-9DE9CEB55C8A}" dt="2019-07-14T13:59:14.509" v="11" actId="478"/>
          <ac:spMkLst>
            <pc:docMk/>
            <pc:sldMk cId="3531949275" sldId="281"/>
            <ac:spMk id="2" creationId="{EB43499C-BEE6-4557-A84D-4F863D5EA8D6}"/>
          </ac:spMkLst>
        </pc:spChg>
        <pc:spChg chg="del">
          <ac:chgData name="Jenni Nguyen" userId="7fdbde06db04ddf0" providerId="LiveId" clId="{79674FBC-4AA7-4C9A-8138-9DE9CEB55C8A}" dt="2019-07-14T13:59:12.563" v="10" actId="478"/>
          <ac:spMkLst>
            <pc:docMk/>
            <pc:sldMk cId="3531949275" sldId="281"/>
            <ac:spMk id="3" creationId="{3D49B75E-531A-4001-AE20-8BB96777ADEC}"/>
          </ac:spMkLst>
        </pc:spChg>
        <pc:picChg chg="add">
          <ac:chgData name="Jenni Nguyen" userId="7fdbde06db04ddf0" providerId="LiveId" clId="{79674FBC-4AA7-4C9A-8138-9DE9CEB55C8A}" dt="2019-07-14T13:59:16.160" v="12"/>
          <ac:picMkLst>
            <pc:docMk/>
            <pc:sldMk cId="3531949275" sldId="281"/>
            <ac:picMk id="1026" creationId="{7088582E-38A5-442B-8F9A-A8D366B5E03B}"/>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ata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svg"/><Relationship Id="rId1" Type="http://schemas.openxmlformats.org/officeDocument/2006/relationships/image" Target="../media/image10.png"/><Relationship Id="rId6" Type="http://schemas.openxmlformats.org/officeDocument/2006/relationships/image" Target="../media/image9.svg"/><Relationship Id="rId5" Type="http://schemas.openxmlformats.org/officeDocument/2006/relationships/image" Target="../media/image12.png"/><Relationship Id="rId4" Type="http://schemas.openxmlformats.org/officeDocument/2006/relationships/image" Target="../media/image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5.svg"/><Relationship Id="rId1" Type="http://schemas.openxmlformats.org/officeDocument/2006/relationships/image" Target="../media/image30.png"/><Relationship Id="rId6" Type="http://schemas.openxmlformats.org/officeDocument/2006/relationships/image" Target="../media/image29.svg"/><Relationship Id="rId5" Type="http://schemas.openxmlformats.org/officeDocument/2006/relationships/image" Target="../media/image32.png"/><Relationship Id="rId4" Type="http://schemas.openxmlformats.org/officeDocument/2006/relationships/image" Target="../media/image27.svg"/></Relationships>
</file>

<file path=ppt/diagrams/_rels/drawing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5C22FD-6D85-47BA-A01F-31F476E09D4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A187C1A-4FF7-468C-A002-5F763787B777}">
      <dgm:prSet/>
      <dgm:spPr/>
      <dgm:t>
        <a:bodyPr/>
        <a:lstStyle/>
        <a:p>
          <a:r>
            <a:rPr lang="en-US"/>
            <a:t>Spores require a period of aging beforehand, or have a specific activation trigger (heat shock/chemical treatment</a:t>
          </a:r>
        </a:p>
      </dgm:t>
    </dgm:pt>
    <dgm:pt modelId="{197176CD-3CBF-46E8-A82D-B271F942BF7B}" type="parTrans" cxnId="{0C4EFF97-FDAB-43A0-A1BB-5431E1A264D7}">
      <dgm:prSet/>
      <dgm:spPr/>
      <dgm:t>
        <a:bodyPr/>
        <a:lstStyle/>
        <a:p>
          <a:endParaRPr lang="en-US"/>
        </a:p>
      </dgm:t>
    </dgm:pt>
    <dgm:pt modelId="{59700398-1DAF-43DC-896D-B687424369F3}" type="sibTrans" cxnId="{0C4EFF97-FDAB-43A0-A1BB-5431E1A264D7}">
      <dgm:prSet/>
      <dgm:spPr/>
      <dgm:t>
        <a:bodyPr/>
        <a:lstStyle/>
        <a:p>
          <a:endParaRPr lang="en-US"/>
        </a:p>
      </dgm:t>
    </dgm:pt>
    <dgm:pt modelId="{D1621C8D-975A-484A-8C54-9E61D4FC0AE0}">
      <dgm:prSet/>
      <dgm:spPr/>
      <dgm:t>
        <a:bodyPr/>
        <a:lstStyle/>
        <a:p>
          <a:r>
            <a:rPr lang="en-US" dirty="0"/>
            <a:t>Spores are typically contained within either </a:t>
          </a:r>
          <a:r>
            <a:rPr lang="en-US" b="1" dirty="0"/>
            <a:t>asci</a:t>
          </a:r>
          <a:r>
            <a:rPr lang="en-US" dirty="0"/>
            <a:t> or </a:t>
          </a:r>
          <a:r>
            <a:rPr lang="en-US" b="1" dirty="0"/>
            <a:t>basidia – sexual reproduction</a:t>
          </a:r>
          <a:endParaRPr lang="en-US" dirty="0"/>
        </a:p>
      </dgm:t>
    </dgm:pt>
    <dgm:pt modelId="{C4C9EBB7-EFE3-4584-B909-0C331D312431}" type="parTrans" cxnId="{EDCBAE8F-9E9F-4F7D-957A-D961D818FDE5}">
      <dgm:prSet/>
      <dgm:spPr/>
      <dgm:t>
        <a:bodyPr/>
        <a:lstStyle/>
        <a:p>
          <a:endParaRPr lang="en-US"/>
        </a:p>
      </dgm:t>
    </dgm:pt>
    <dgm:pt modelId="{5EEC6A96-B23E-4445-96C0-77682B32DA04}" type="sibTrans" cxnId="{EDCBAE8F-9E9F-4F7D-957A-D961D818FDE5}">
      <dgm:prSet/>
      <dgm:spPr/>
      <dgm:t>
        <a:bodyPr/>
        <a:lstStyle/>
        <a:p>
          <a:endParaRPr lang="en-US"/>
        </a:p>
      </dgm:t>
    </dgm:pt>
    <dgm:pt modelId="{9AB0858D-C47A-42A5-96E1-0ADAB7177EEA}">
      <dgm:prSet/>
      <dgm:spPr/>
      <dgm:t>
        <a:bodyPr/>
        <a:lstStyle/>
        <a:p>
          <a:r>
            <a:rPr lang="en-US"/>
            <a:t>Eventually become competent by aging, but can geminate at any time depending on the triggers</a:t>
          </a:r>
        </a:p>
      </dgm:t>
    </dgm:pt>
    <dgm:pt modelId="{E972AB87-67E9-4261-B7DF-DF15EB73EDB7}" type="parTrans" cxnId="{7650C3FD-8077-4657-A33A-202D72E33C48}">
      <dgm:prSet/>
      <dgm:spPr/>
      <dgm:t>
        <a:bodyPr/>
        <a:lstStyle/>
        <a:p>
          <a:endParaRPr lang="en-US"/>
        </a:p>
      </dgm:t>
    </dgm:pt>
    <dgm:pt modelId="{4156CE5E-FA90-49A5-8D44-F03E433CCC34}" type="sibTrans" cxnId="{7650C3FD-8077-4657-A33A-202D72E33C48}">
      <dgm:prSet/>
      <dgm:spPr/>
      <dgm:t>
        <a:bodyPr/>
        <a:lstStyle/>
        <a:p>
          <a:endParaRPr lang="en-US"/>
        </a:p>
      </dgm:t>
    </dgm:pt>
    <dgm:pt modelId="{B602437B-AB90-4D7C-B0FC-F50D70DDDBC1}" type="pres">
      <dgm:prSet presAssocID="{C35C22FD-6D85-47BA-A01F-31F476E09D45}" presName="linear" presStyleCnt="0">
        <dgm:presLayoutVars>
          <dgm:animLvl val="lvl"/>
          <dgm:resizeHandles val="exact"/>
        </dgm:presLayoutVars>
      </dgm:prSet>
      <dgm:spPr/>
    </dgm:pt>
    <dgm:pt modelId="{3FCA7A58-371A-4F26-A9C9-E5C1C50A22EF}" type="pres">
      <dgm:prSet presAssocID="{6A187C1A-4FF7-468C-A002-5F763787B777}" presName="parentText" presStyleLbl="node1" presStyleIdx="0" presStyleCnt="3">
        <dgm:presLayoutVars>
          <dgm:chMax val="0"/>
          <dgm:bulletEnabled val="1"/>
        </dgm:presLayoutVars>
      </dgm:prSet>
      <dgm:spPr/>
    </dgm:pt>
    <dgm:pt modelId="{8FEA28A5-BD65-4938-B2AD-81B19B633D73}" type="pres">
      <dgm:prSet presAssocID="{59700398-1DAF-43DC-896D-B687424369F3}" presName="spacer" presStyleCnt="0"/>
      <dgm:spPr/>
    </dgm:pt>
    <dgm:pt modelId="{05E99811-5D61-4074-A7E8-CAA31E0E82A6}" type="pres">
      <dgm:prSet presAssocID="{D1621C8D-975A-484A-8C54-9E61D4FC0AE0}" presName="parentText" presStyleLbl="node1" presStyleIdx="1" presStyleCnt="3">
        <dgm:presLayoutVars>
          <dgm:chMax val="0"/>
          <dgm:bulletEnabled val="1"/>
        </dgm:presLayoutVars>
      </dgm:prSet>
      <dgm:spPr/>
    </dgm:pt>
    <dgm:pt modelId="{7F77DBDC-6B8C-45DB-A4C4-6B2F7C28CCD8}" type="pres">
      <dgm:prSet presAssocID="{5EEC6A96-B23E-4445-96C0-77682B32DA04}" presName="spacer" presStyleCnt="0"/>
      <dgm:spPr/>
    </dgm:pt>
    <dgm:pt modelId="{15A1006A-8B3A-4C23-865C-18D5EFA71B37}" type="pres">
      <dgm:prSet presAssocID="{9AB0858D-C47A-42A5-96E1-0ADAB7177EEA}" presName="parentText" presStyleLbl="node1" presStyleIdx="2" presStyleCnt="3">
        <dgm:presLayoutVars>
          <dgm:chMax val="0"/>
          <dgm:bulletEnabled val="1"/>
        </dgm:presLayoutVars>
      </dgm:prSet>
      <dgm:spPr/>
    </dgm:pt>
  </dgm:ptLst>
  <dgm:cxnLst>
    <dgm:cxn modelId="{45368D6A-FECA-46F8-A0D1-3D0B5E9F104C}" type="presOf" srcId="{9AB0858D-C47A-42A5-96E1-0ADAB7177EEA}" destId="{15A1006A-8B3A-4C23-865C-18D5EFA71B37}" srcOrd="0" destOrd="0" presId="urn:microsoft.com/office/officeart/2005/8/layout/vList2"/>
    <dgm:cxn modelId="{EDCBAE8F-9E9F-4F7D-957A-D961D818FDE5}" srcId="{C35C22FD-6D85-47BA-A01F-31F476E09D45}" destId="{D1621C8D-975A-484A-8C54-9E61D4FC0AE0}" srcOrd="1" destOrd="0" parTransId="{C4C9EBB7-EFE3-4584-B909-0C331D312431}" sibTransId="{5EEC6A96-B23E-4445-96C0-77682B32DA04}"/>
    <dgm:cxn modelId="{0C4EFF97-FDAB-43A0-A1BB-5431E1A264D7}" srcId="{C35C22FD-6D85-47BA-A01F-31F476E09D45}" destId="{6A187C1A-4FF7-468C-A002-5F763787B777}" srcOrd="0" destOrd="0" parTransId="{197176CD-3CBF-46E8-A82D-B271F942BF7B}" sibTransId="{59700398-1DAF-43DC-896D-B687424369F3}"/>
    <dgm:cxn modelId="{F2880E9A-0963-48A7-BFBF-DB77A625F83E}" type="presOf" srcId="{D1621C8D-975A-484A-8C54-9E61D4FC0AE0}" destId="{05E99811-5D61-4074-A7E8-CAA31E0E82A6}" srcOrd="0" destOrd="0" presId="urn:microsoft.com/office/officeart/2005/8/layout/vList2"/>
    <dgm:cxn modelId="{6951BCC2-0C85-49F0-9B43-46742658A28C}" type="presOf" srcId="{C35C22FD-6D85-47BA-A01F-31F476E09D45}" destId="{B602437B-AB90-4D7C-B0FC-F50D70DDDBC1}" srcOrd="0" destOrd="0" presId="urn:microsoft.com/office/officeart/2005/8/layout/vList2"/>
    <dgm:cxn modelId="{68DE81D5-08A7-4B29-AE5C-A6731988AF6F}" type="presOf" srcId="{6A187C1A-4FF7-468C-A002-5F763787B777}" destId="{3FCA7A58-371A-4F26-A9C9-E5C1C50A22EF}" srcOrd="0" destOrd="0" presId="urn:microsoft.com/office/officeart/2005/8/layout/vList2"/>
    <dgm:cxn modelId="{7650C3FD-8077-4657-A33A-202D72E33C48}" srcId="{C35C22FD-6D85-47BA-A01F-31F476E09D45}" destId="{9AB0858D-C47A-42A5-96E1-0ADAB7177EEA}" srcOrd="2" destOrd="0" parTransId="{E972AB87-67E9-4261-B7DF-DF15EB73EDB7}" sibTransId="{4156CE5E-FA90-49A5-8D44-F03E433CCC34}"/>
    <dgm:cxn modelId="{283AF8DE-2D0C-4036-937B-62D983CFC45E}" type="presParOf" srcId="{B602437B-AB90-4D7C-B0FC-F50D70DDDBC1}" destId="{3FCA7A58-371A-4F26-A9C9-E5C1C50A22EF}" srcOrd="0" destOrd="0" presId="urn:microsoft.com/office/officeart/2005/8/layout/vList2"/>
    <dgm:cxn modelId="{C4A26548-3981-4DB0-A740-42766D300B28}" type="presParOf" srcId="{B602437B-AB90-4D7C-B0FC-F50D70DDDBC1}" destId="{8FEA28A5-BD65-4938-B2AD-81B19B633D73}" srcOrd="1" destOrd="0" presId="urn:microsoft.com/office/officeart/2005/8/layout/vList2"/>
    <dgm:cxn modelId="{F3466FE7-69B7-4155-8FA7-E266CB70699F}" type="presParOf" srcId="{B602437B-AB90-4D7C-B0FC-F50D70DDDBC1}" destId="{05E99811-5D61-4074-A7E8-CAA31E0E82A6}" srcOrd="2" destOrd="0" presId="urn:microsoft.com/office/officeart/2005/8/layout/vList2"/>
    <dgm:cxn modelId="{ED8A7A59-E04D-40F8-B644-04204522124B}" type="presParOf" srcId="{B602437B-AB90-4D7C-B0FC-F50D70DDDBC1}" destId="{7F77DBDC-6B8C-45DB-A4C4-6B2F7C28CCD8}" srcOrd="3" destOrd="0" presId="urn:microsoft.com/office/officeart/2005/8/layout/vList2"/>
    <dgm:cxn modelId="{D57F6C21-0A83-4C7E-925F-B001377B6F0B}" type="presParOf" srcId="{B602437B-AB90-4D7C-B0FC-F50D70DDDBC1}" destId="{15A1006A-8B3A-4C23-865C-18D5EFA71B3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4B3558-3B61-41EB-B9C6-B6916865ADC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6AB597C-BDF6-4084-853F-154DB0481C0B}">
      <dgm:prSet/>
      <dgm:spPr/>
      <dgm:t>
        <a:bodyPr/>
        <a:lstStyle/>
        <a:p>
          <a:pPr>
            <a:defRPr cap="all"/>
          </a:pPr>
          <a:r>
            <a:rPr lang="en-US"/>
            <a:t>Environmental triggers:</a:t>
          </a:r>
        </a:p>
      </dgm:t>
    </dgm:pt>
    <dgm:pt modelId="{75E55A64-247E-4259-9476-F69DC86BC2AD}" type="parTrans" cxnId="{FAB895F3-0B9B-4BF5-B1BB-251B9D218F67}">
      <dgm:prSet/>
      <dgm:spPr/>
      <dgm:t>
        <a:bodyPr/>
        <a:lstStyle/>
        <a:p>
          <a:endParaRPr lang="en-US"/>
        </a:p>
      </dgm:t>
    </dgm:pt>
    <dgm:pt modelId="{9709EB73-11FF-4D2D-AA8D-7D887AF296D1}" type="sibTrans" cxnId="{FAB895F3-0B9B-4BF5-B1BB-251B9D218F67}">
      <dgm:prSet/>
      <dgm:spPr/>
      <dgm:t>
        <a:bodyPr/>
        <a:lstStyle/>
        <a:p>
          <a:endParaRPr lang="en-US"/>
        </a:p>
      </dgm:t>
    </dgm:pt>
    <dgm:pt modelId="{A6453DA2-242D-4E01-9DCD-37FA2CC63CDB}">
      <dgm:prSet/>
      <dgm:spPr/>
      <dgm:t>
        <a:bodyPr/>
        <a:lstStyle/>
        <a:p>
          <a:pPr>
            <a:defRPr cap="all"/>
          </a:pPr>
          <a:r>
            <a:rPr lang="en-US"/>
            <a:t>ACID</a:t>
          </a:r>
        </a:p>
      </dgm:t>
    </dgm:pt>
    <dgm:pt modelId="{60BA447F-1C06-4D71-9F34-8450B773C39E}" type="parTrans" cxnId="{DCB0A35A-6511-4781-B8CB-8B9666365917}">
      <dgm:prSet/>
      <dgm:spPr/>
      <dgm:t>
        <a:bodyPr/>
        <a:lstStyle/>
        <a:p>
          <a:endParaRPr lang="en-US"/>
        </a:p>
      </dgm:t>
    </dgm:pt>
    <dgm:pt modelId="{856FA0C6-51B5-4C87-A708-FD06EB9D5E7D}" type="sibTrans" cxnId="{DCB0A35A-6511-4781-B8CB-8B9666365917}">
      <dgm:prSet/>
      <dgm:spPr/>
      <dgm:t>
        <a:bodyPr/>
        <a:lstStyle/>
        <a:p>
          <a:endParaRPr lang="en-US"/>
        </a:p>
      </dgm:t>
    </dgm:pt>
    <dgm:pt modelId="{AA58DE8B-4F96-45F0-977D-2AD0560E9F3B}">
      <dgm:prSet/>
      <dgm:spPr/>
      <dgm:t>
        <a:bodyPr/>
        <a:lstStyle/>
        <a:p>
          <a:pPr>
            <a:defRPr cap="all"/>
          </a:pPr>
          <a:r>
            <a:rPr lang="en-US"/>
            <a:t>FIRE</a:t>
          </a:r>
        </a:p>
      </dgm:t>
    </dgm:pt>
    <dgm:pt modelId="{4AA9ECE4-BAE8-4A81-AB05-BE11A4479C9C}" type="parTrans" cxnId="{614DA137-FFF7-4305-A791-5559B4889718}">
      <dgm:prSet/>
      <dgm:spPr/>
      <dgm:t>
        <a:bodyPr/>
        <a:lstStyle/>
        <a:p>
          <a:endParaRPr lang="en-US"/>
        </a:p>
      </dgm:t>
    </dgm:pt>
    <dgm:pt modelId="{2F599B62-23B1-4218-8E95-8583A2877782}" type="sibTrans" cxnId="{614DA137-FFF7-4305-A791-5559B4889718}">
      <dgm:prSet/>
      <dgm:spPr/>
      <dgm:t>
        <a:bodyPr/>
        <a:lstStyle/>
        <a:p>
          <a:endParaRPr lang="en-US"/>
        </a:p>
      </dgm:t>
    </dgm:pt>
    <dgm:pt modelId="{B5C2A8F0-D4E0-467C-9566-BD3A3C65CD35}" type="pres">
      <dgm:prSet presAssocID="{3C4B3558-3B61-41EB-B9C6-B6916865ADC3}" presName="root" presStyleCnt="0">
        <dgm:presLayoutVars>
          <dgm:dir/>
          <dgm:resizeHandles val="exact"/>
        </dgm:presLayoutVars>
      </dgm:prSet>
      <dgm:spPr/>
    </dgm:pt>
    <dgm:pt modelId="{3C3FC69A-F99A-4878-A070-AB558C73C0BF}" type="pres">
      <dgm:prSet presAssocID="{D6AB597C-BDF6-4084-853F-154DB0481C0B}" presName="compNode" presStyleCnt="0"/>
      <dgm:spPr/>
    </dgm:pt>
    <dgm:pt modelId="{67BDA490-6C39-4DBE-A3E0-98494F91EE2C}" type="pres">
      <dgm:prSet presAssocID="{D6AB597C-BDF6-4084-853F-154DB0481C0B}" presName="iconBgRect" presStyleLbl="bgShp" presStyleIdx="0" presStyleCnt="3"/>
      <dgm:spPr/>
    </dgm:pt>
    <dgm:pt modelId="{E40BD237-C6EE-4EB1-A8BE-39D494B36033}" type="pres">
      <dgm:prSet presAssocID="{D6AB597C-BDF6-4084-853F-154DB0481C0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ciduous tree"/>
        </a:ext>
      </dgm:extLst>
    </dgm:pt>
    <dgm:pt modelId="{17B4652D-8C93-4864-983B-31B18EDFA5F7}" type="pres">
      <dgm:prSet presAssocID="{D6AB597C-BDF6-4084-853F-154DB0481C0B}" presName="spaceRect" presStyleCnt="0"/>
      <dgm:spPr/>
    </dgm:pt>
    <dgm:pt modelId="{9911C0D8-EFA5-4ED9-8F2C-9E7849CB7A96}" type="pres">
      <dgm:prSet presAssocID="{D6AB597C-BDF6-4084-853F-154DB0481C0B}" presName="textRect" presStyleLbl="revTx" presStyleIdx="0" presStyleCnt="3">
        <dgm:presLayoutVars>
          <dgm:chMax val="1"/>
          <dgm:chPref val="1"/>
        </dgm:presLayoutVars>
      </dgm:prSet>
      <dgm:spPr/>
    </dgm:pt>
    <dgm:pt modelId="{2A2BD0FE-22B8-4CDE-B99C-033C085911CB}" type="pres">
      <dgm:prSet presAssocID="{9709EB73-11FF-4D2D-AA8D-7D887AF296D1}" presName="sibTrans" presStyleCnt="0"/>
      <dgm:spPr/>
    </dgm:pt>
    <dgm:pt modelId="{89F8E781-1885-4A16-869E-18F5B9EE0CE8}" type="pres">
      <dgm:prSet presAssocID="{A6453DA2-242D-4E01-9DCD-37FA2CC63CDB}" presName="compNode" presStyleCnt="0"/>
      <dgm:spPr/>
    </dgm:pt>
    <dgm:pt modelId="{2416892F-AA5A-4755-AAA0-9B3A6B410DBF}" type="pres">
      <dgm:prSet presAssocID="{A6453DA2-242D-4E01-9DCD-37FA2CC63CDB}" presName="iconBgRect" presStyleLbl="bgShp" presStyleIdx="1" presStyleCnt="3"/>
      <dgm:spPr/>
    </dgm:pt>
    <dgm:pt modelId="{BC196524-C854-4D35-B78A-777F30C61D12}" type="pres">
      <dgm:prSet presAssocID="{A6453DA2-242D-4E01-9DCD-37FA2CC63CD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ask"/>
        </a:ext>
      </dgm:extLst>
    </dgm:pt>
    <dgm:pt modelId="{CE0679C1-FFC6-422D-9117-CDDC021CB862}" type="pres">
      <dgm:prSet presAssocID="{A6453DA2-242D-4E01-9DCD-37FA2CC63CDB}" presName="spaceRect" presStyleCnt="0"/>
      <dgm:spPr/>
    </dgm:pt>
    <dgm:pt modelId="{605664A8-CCC0-4BB2-98A2-4312839DDB20}" type="pres">
      <dgm:prSet presAssocID="{A6453DA2-242D-4E01-9DCD-37FA2CC63CDB}" presName="textRect" presStyleLbl="revTx" presStyleIdx="1" presStyleCnt="3">
        <dgm:presLayoutVars>
          <dgm:chMax val="1"/>
          <dgm:chPref val="1"/>
        </dgm:presLayoutVars>
      </dgm:prSet>
      <dgm:spPr/>
    </dgm:pt>
    <dgm:pt modelId="{4BFA47B0-961A-4F3E-A924-23AA50535561}" type="pres">
      <dgm:prSet presAssocID="{856FA0C6-51B5-4C87-A708-FD06EB9D5E7D}" presName="sibTrans" presStyleCnt="0"/>
      <dgm:spPr/>
    </dgm:pt>
    <dgm:pt modelId="{91E8F490-900D-4AAB-A31B-41874FBC5F84}" type="pres">
      <dgm:prSet presAssocID="{AA58DE8B-4F96-45F0-977D-2AD0560E9F3B}" presName="compNode" presStyleCnt="0"/>
      <dgm:spPr/>
    </dgm:pt>
    <dgm:pt modelId="{D0F7F3EE-936E-4EB1-8930-E781B2F2BD13}" type="pres">
      <dgm:prSet presAssocID="{AA58DE8B-4F96-45F0-977D-2AD0560E9F3B}" presName="iconBgRect" presStyleLbl="bgShp" presStyleIdx="2" presStyleCnt="3"/>
      <dgm:spPr/>
    </dgm:pt>
    <dgm:pt modelId="{352D7486-A957-49BA-A1BB-005C87B16970}" type="pres">
      <dgm:prSet presAssocID="{AA58DE8B-4F96-45F0-977D-2AD0560E9F3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nfire"/>
        </a:ext>
      </dgm:extLst>
    </dgm:pt>
    <dgm:pt modelId="{49B5497D-8249-454F-8E31-8B8B5DF2FF32}" type="pres">
      <dgm:prSet presAssocID="{AA58DE8B-4F96-45F0-977D-2AD0560E9F3B}" presName="spaceRect" presStyleCnt="0"/>
      <dgm:spPr/>
    </dgm:pt>
    <dgm:pt modelId="{27F1337C-A39B-4619-9FFD-90F95F2E592A}" type="pres">
      <dgm:prSet presAssocID="{AA58DE8B-4F96-45F0-977D-2AD0560E9F3B}" presName="textRect" presStyleLbl="revTx" presStyleIdx="2" presStyleCnt="3">
        <dgm:presLayoutVars>
          <dgm:chMax val="1"/>
          <dgm:chPref val="1"/>
        </dgm:presLayoutVars>
      </dgm:prSet>
      <dgm:spPr/>
    </dgm:pt>
  </dgm:ptLst>
  <dgm:cxnLst>
    <dgm:cxn modelId="{614DA137-FFF7-4305-A791-5559B4889718}" srcId="{3C4B3558-3B61-41EB-B9C6-B6916865ADC3}" destId="{AA58DE8B-4F96-45F0-977D-2AD0560E9F3B}" srcOrd="2" destOrd="0" parTransId="{4AA9ECE4-BAE8-4A81-AB05-BE11A4479C9C}" sibTransId="{2F599B62-23B1-4218-8E95-8583A2877782}"/>
    <dgm:cxn modelId="{2CEEF366-4152-4B5C-8CA3-861D85655DC8}" type="presOf" srcId="{D6AB597C-BDF6-4084-853F-154DB0481C0B}" destId="{9911C0D8-EFA5-4ED9-8F2C-9E7849CB7A96}" srcOrd="0" destOrd="0" presId="urn:microsoft.com/office/officeart/2018/5/layout/IconCircleLabelList"/>
    <dgm:cxn modelId="{66F2EA67-4997-47EC-A7BE-8047F5EF1744}" type="presOf" srcId="{3C4B3558-3B61-41EB-B9C6-B6916865ADC3}" destId="{B5C2A8F0-D4E0-467C-9566-BD3A3C65CD35}" srcOrd="0" destOrd="0" presId="urn:microsoft.com/office/officeart/2018/5/layout/IconCircleLabelList"/>
    <dgm:cxn modelId="{3548C04E-A7CF-42B9-86E1-53223545362D}" type="presOf" srcId="{AA58DE8B-4F96-45F0-977D-2AD0560E9F3B}" destId="{27F1337C-A39B-4619-9FFD-90F95F2E592A}" srcOrd="0" destOrd="0" presId="urn:microsoft.com/office/officeart/2018/5/layout/IconCircleLabelList"/>
    <dgm:cxn modelId="{DCB0A35A-6511-4781-B8CB-8B9666365917}" srcId="{3C4B3558-3B61-41EB-B9C6-B6916865ADC3}" destId="{A6453DA2-242D-4E01-9DCD-37FA2CC63CDB}" srcOrd="1" destOrd="0" parTransId="{60BA447F-1C06-4D71-9F34-8450B773C39E}" sibTransId="{856FA0C6-51B5-4C87-A708-FD06EB9D5E7D}"/>
    <dgm:cxn modelId="{7A629CC5-6003-40AD-B125-662946B3A0A6}" type="presOf" srcId="{A6453DA2-242D-4E01-9DCD-37FA2CC63CDB}" destId="{605664A8-CCC0-4BB2-98A2-4312839DDB20}" srcOrd="0" destOrd="0" presId="urn:microsoft.com/office/officeart/2018/5/layout/IconCircleLabelList"/>
    <dgm:cxn modelId="{FAB895F3-0B9B-4BF5-B1BB-251B9D218F67}" srcId="{3C4B3558-3B61-41EB-B9C6-B6916865ADC3}" destId="{D6AB597C-BDF6-4084-853F-154DB0481C0B}" srcOrd="0" destOrd="0" parTransId="{75E55A64-247E-4259-9476-F69DC86BC2AD}" sibTransId="{9709EB73-11FF-4D2D-AA8D-7D887AF296D1}"/>
    <dgm:cxn modelId="{3DE8F5E4-E1CE-4E6A-9295-D6884D7500AF}" type="presParOf" srcId="{B5C2A8F0-D4E0-467C-9566-BD3A3C65CD35}" destId="{3C3FC69A-F99A-4878-A070-AB558C73C0BF}" srcOrd="0" destOrd="0" presId="urn:microsoft.com/office/officeart/2018/5/layout/IconCircleLabelList"/>
    <dgm:cxn modelId="{16B92A2E-FE62-4C00-9FA2-37FA52DCC9D5}" type="presParOf" srcId="{3C3FC69A-F99A-4878-A070-AB558C73C0BF}" destId="{67BDA490-6C39-4DBE-A3E0-98494F91EE2C}" srcOrd="0" destOrd="0" presId="urn:microsoft.com/office/officeart/2018/5/layout/IconCircleLabelList"/>
    <dgm:cxn modelId="{7EF5F01A-5EB7-4B4E-B5B5-597C3B40F70F}" type="presParOf" srcId="{3C3FC69A-F99A-4878-A070-AB558C73C0BF}" destId="{E40BD237-C6EE-4EB1-A8BE-39D494B36033}" srcOrd="1" destOrd="0" presId="urn:microsoft.com/office/officeart/2018/5/layout/IconCircleLabelList"/>
    <dgm:cxn modelId="{34B3A934-485F-4D27-A5EB-0E53B3E90E29}" type="presParOf" srcId="{3C3FC69A-F99A-4878-A070-AB558C73C0BF}" destId="{17B4652D-8C93-4864-983B-31B18EDFA5F7}" srcOrd="2" destOrd="0" presId="urn:microsoft.com/office/officeart/2018/5/layout/IconCircleLabelList"/>
    <dgm:cxn modelId="{5D69053E-CCD1-47EB-8288-A34FA79A23C4}" type="presParOf" srcId="{3C3FC69A-F99A-4878-A070-AB558C73C0BF}" destId="{9911C0D8-EFA5-4ED9-8F2C-9E7849CB7A96}" srcOrd="3" destOrd="0" presId="urn:microsoft.com/office/officeart/2018/5/layout/IconCircleLabelList"/>
    <dgm:cxn modelId="{A7CD2E4B-E21C-4141-B8E0-450A461E3CC0}" type="presParOf" srcId="{B5C2A8F0-D4E0-467C-9566-BD3A3C65CD35}" destId="{2A2BD0FE-22B8-4CDE-B99C-033C085911CB}" srcOrd="1" destOrd="0" presId="urn:microsoft.com/office/officeart/2018/5/layout/IconCircleLabelList"/>
    <dgm:cxn modelId="{54DBE2D8-4E54-4A5C-9BE6-5FB24B39CCFC}" type="presParOf" srcId="{B5C2A8F0-D4E0-467C-9566-BD3A3C65CD35}" destId="{89F8E781-1885-4A16-869E-18F5B9EE0CE8}" srcOrd="2" destOrd="0" presId="urn:microsoft.com/office/officeart/2018/5/layout/IconCircleLabelList"/>
    <dgm:cxn modelId="{99B3B36E-FA98-4A37-A2E8-51080CE50179}" type="presParOf" srcId="{89F8E781-1885-4A16-869E-18F5B9EE0CE8}" destId="{2416892F-AA5A-4755-AAA0-9B3A6B410DBF}" srcOrd="0" destOrd="0" presId="urn:microsoft.com/office/officeart/2018/5/layout/IconCircleLabelList"/>
    <dgm:cxn modelId="{2023BC73-A23B-43A9-8E10-9918CB91F190}" type="presParOf" srcId="{89F8E781-1885-4A16-869E-18F5B9EE0CE8}" destId="{BC196524-C854-4D35-B78A-777F30C61D12}" srcOrd="1" destOrd="0" presId="urn:microsoft.com/office/officeart/2018/5/layout/IconCircleLabelList"/>
    <dgm:cxn modelId="{901E63CD-3F50-47AF-9A7D-3FD8B7559483}" type="presParOf" srcId="{89F8E781-1885-4A16-869E-18F5B9EE0CE8}" destId="{CE0679C1-FFC6-422D-9117-CDDC021CB862}" srcOrd="2" destOrd="0" presId="urn:microsoft.com/office/officeart/2018/5/layout/IconCircleLabelList"/>
    <dgm:cxn modelId="{F2B59155-14F5-4C41-ADF2-AA58814671FD}" type="presParOf" srcId="{89F8E781-1885-4A16-869E-18F5B9EE0CE8}" destId="{605664A8-CCC0-4BB2-98A2-4312839DDB20}" srcOrd="3" destOrd="0" presId="urn:microsoft.com/office/officeart/2018/5/layout/IconCircleLabelList"/>
    <dgm:cxn modelId="{110C6CE7-3CB0-4EB5-84E4-6F09A2283084}" type="presParOf" srcId="{B5C2A8F0-D4E0-467C-9566-BD3A3C65CD35}" destId="{4BFA47B0-961A-4F3E-A924-23AA50535561}" srcOrd="3" destOrd="0" presId="urn:microsoft.com/office/officeart/2018/5/layout/IconCircleLabelList"/>
    <dgm:cxn modelId="{06A9FE4F-E41E-4E1F-BCB0-8A07E9D6E09F}" type="presParOf" srcId="{B5C2A8F0-D4E0-467C-9566-BD3A3C65CD35}" destId="{91E8F490-900D-4AAB-A31B-41874FBC5F84}" srcOrd="4" destOrd="0" presId="urn:microsoft.com/office/officeart/2018/5/layout/IconCircleLabelList"/>
    <dgm:cxn modelId="{DCAA610D-F2A9-4E05-93BC-3E293A573116}" type="presParOf" srcId="{91E8F490-900D-4AAB-A31B-41874FBC5F84}" destId="{D0F7F3EE-936E-4EB1-8930-E781B2F2BD13}" srcOrd="0" destOrd="0" presId="urn:microsoft.com/office/officeart/2018/5/layout/IconCircleLabelList"/>
    <dgm:cxn modelId="{EAE2432D-87D0-44CC-8CBF-8D3C6B581EC2}" type="presParOf" srcId="{91E8F490-900D-4AAB-A31B-41874FBC5F84}" destId="{352D7486-A957-49BA-A1BB-005C87B16970}" srcOrd="1" destOrd="0" presId="urn:microsoft.com/office/officeart/2018/5/layout/IconCircleLabelList"/>
    <dgm:cxn modelId="{4E61E678-3460-4D53-90FD-FF1F8E89AD31}" type="presParOf" srcId="{91E8F490-900D-4AAB-A31B-41874FBC5F84}" destId="{49B5497D-8249-454F-8E31-8B8B5DF2FF32}" srcOrd="2" destOrd="0" presId="urn:microsoft.com/office/officeart/2018/5/layout/IconCircleLabelList"/>
    <dgm:cxn modelId="{30736B16-CCED-4526-BC0B-1F2872B849E0}" type="presParOf" srcId="{91E8F490-900D-4AAB-A31B-41874FBC5F84}" destId="{27F1337C-A39B-4619-9FFD-90F95F2E592A}"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C25F3F-825E-4931-8328-F18339FC3F7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C66734C-CD42-426A-BE99-468688BA8A53}">
      <dgm:prSet/>
      <dgm:spPr/>
      <dgm:t>
        <a:bodyPr/>
        <a:lstStyle/>
        <a:p>
          <a:r>
            <a:rPr lang="en-US" dirty="0"/>
            <a:t>Remains dormant if in an unsuitable environment, otherwise germinates readily</a:t>
          </a:r>
        </a:p>
      </dgm:t>
    </dgm:pt>
    <dgm:pt modelId="{DDB57315-E814-4F85-8BE7-5D4E480AA2FC}" type="parTrans" cxnId="{69663EB8-FDE1-42C8-A2D5-B44FF9F608BE}">
      <dgm:prSet/>
      <dgm:spPr/>
      <dgm:t>
        <a:bodyPr/>
        <a:lstStyle/>
        <a:p>
          <a:endParaRPr lang="en-US"/>
        </a:p>
      </dgm:t>
    </dgm:pt>
    <dgm:pt modelId="{2F1594C5-5DE6-4228-9AD6-E8C7A13010B7}" type="sibTrans" cxnId="{69663EB8-FDE1-42C8-A2D5-B44FF9F608BE}">
      <dgm:prSet/>
      <dgm:spPr/>
      <dgm:t>
        <a:bodyPr/>
        <a:lstStyle/>
        <a:p>
          <a:endParaRPr lang="en-US"/>
        </a:p>
      </dgm:t>
    </dgm:pt>
    <dgm:pt modelId="{873E146A-5E40-48A7-BA19-6E0A84D4AD49}">
      <dgm:prSet/>
      <dgm:spPr/>
      <dgm:t>
        <a:bodyPr/>
        <a:lstStyle/>
        <a:p>
          <a:r>
            <a:rPr lang="en-US" dirty="0"/>
            <a:t>Spores can be held dormant for long periods of time, as long as the conditions are not suitable</a:t>
          </a:r>
        </a:p>
      </dgm:t>
    </dgm:pt>
    <dgm:pt modelId="{5BB5535B-98D4-48DC-8500-0C383C8168D5}" type="parTrans" cxnId="{A7F80AC9-DA7B-4B8C-9720-0B68B1E6CB96}">
      <dgm:prSet/>
      <dgm:spPr/>
      <dgm:t>
        <a:bodyPr/>
        <a:lstStyle/>
        <a:p>
          <a:endParaRPr lang="en-US"/>
        </a:p>
      </dgm:t>
    </dgm:pt>
    <dgm:pt modelId="{FAE5C16A-31CE-44E8-BF06-82E711A1403A}" type="sibTrans" cxnId="{A7F80AC9-DA7B-4B8C-9720-0B68B1E6CB96}">
      <dgm:prSet/>
      <dgm:spPr/>
      <dgm:t>
        <a:bodyPr/>
        <a:lstStyle/>
        <a:p>
          <a:endParaRPr lang="en-US"/>
        </a:p>
      </dgm:t>
    </dgm:pt>
    <dgm:pt modelId="{106D034C-F173-4557-9700-CA67007A5FC2}">
      <dgm:prSet/>
      <dgm:spPr/>
      <dgm:t>
        <a:bodyPr/>
        <a:lstStyle/>
        <a:p>
          <a:r>
            <a:rPr lang="en-US" dirty="0"/>
            <a:t>Spores produce by themselves – </a:t>
          </a:r>
          <a:r>
            <a:rPr lang="en-US" b="1" dirty="0"/>
            <a:t>asexual reproduction</a:t>
          </a:r>
          <a:endParaRPr lang="en-US" dirty="0"/>
        </a:p>
      </dgm:t>
    </dgm:pt>
    <dgm:pt modelId="{B2B8BB3B-DC62-4810-9A3D-D30999669714}" type="parTrans" cxnId="{44FA631C-CEB4-454D-A01E-40B94DD7D658}">
      <dgm:prSet/>
      <dgm:spPr/>
      <dgm:t>
        <a:bodyPr/>
        <a:lstStyle/>
        <a:p>
          <a:endParaRPr lang="en-US"/>
        </a:p>
      </dgm:t>
    </dgm:pt>
    <dgm:pt modelId="{7140FCA6-3E2B-42FD-A7F7-7FB019EC6F79}" type="sibTrans" cxnId="{44FA631C-CEB4-454D-A01E-40B94DD7D658}">
      <dgm:prSet/>
      <dgm:spPr/>
      <dgm:t>
        <a:bodyPr/>
        <a:lstStyle/>
        <a:p>
          <a:endParaRPr lang="en-US"/>
        </a:p>
      </dgm:t>
    </dgm:pt>
    <dgm:pt modelId="{54F75528-2978-472D-A8F2-3243BF285839}" type="pres">
      <dgm:prSet presAssocID="{55C25F3F-825E-4931-8328-F18339FC3F72}" presName="linear" presStyleCnt="0">
        <dgm:presLayoutVars>
          <dgm:animLvl val="lvl"/>
          <dgm:resizeHandles val="exact"/>
        </dgm:presLayoutVars>
      </dgm:prSet>
      <dgm:spPr/>
    </dgm:pt>
    <dgm:pt modelId="{840DF6D7-0F6D-4367-A8AE-025E101BAD09}" type="pres">
      <dgm:prSet presAssocID="{8C66734C-CD42-426A-BE99-468688BA8A53}" presName="parentText" presStyleLbl="node1" presStyleIdx="0" presStyleCnt="3">
        <dgm:presLayoutVars>
          <dgm:chMax val="0"/>
          <dgm:bulletEnabled val="1"/>
        </dgm:presLayoutVars>
      </dgm:prSet>
      <dgm:spPr/>
    </dgm:pt>
    <dgm:pt modelId="{8B81B046-E398-4F08-9D00-B206AE2F8C17}" type="pres">
      <dgm:prSet presAssocID="{2F1594C5-5DE6-4228-9AD6-E8C7A13010B7}" presName="spacer" presStyleCnt="0"/>
      <dgm:spPr/>
    </dgm:pt>
    <dgm:pt modelId="{4224B94B-3E8B-4D92-B285-975A7084ECB9}" type="pres">
      <dgm:prSet presAssocID="{106D034C-F173-4557-9700-CA67007A5FC2}" presName="parentText" presStyleLbl="node1" presStyleIdx="1" presStyleCnt="3">
        <dgm:presLayoutVars>
          <dgm:chMax val="0"/>
          <dgm:bulletEnabled val="1"/>
        </dgm:presLayoutVars>
      </dgm:prSet>
      <dgm:spPr/>
    </dgm:pt>
    <dgm:pt modelId="{4E16A3C4-6258-4151-98FF-2231F94EAAB3}" type="pres">
      <dgm:prSet presAssocID="{7140FCA6-3E2B-42FD-A7F7-7FB019EC6F79}" presName="spacer" presStyleCnt="0"/>
      <dgm:spPr/>
    </dgm:pt>
    <dgm:pt modelId="{C1A3CEE7-1217-4087-97E1-3F44AFA41608}" type="pres">
      <dgm:prSet presAssocID="{873E146A-5E40-48A7-BA19-6E0A84D4AD49}" presName="parentText" presStyleLbl="node1" presStyleIdx="2" presStyleCnt="3">
        <dgm:presLayoutVars>
          <dgm:chMax val="0"/>
          <dgm:bulletEnabled val="1"/>
        </dgm:presLayoutVars>
      </dgm:prSet>
      <dgm:spPr/>
    </dgm:pt>
  </dgm:ptLst>
  <dgm:cxnLst>
    <dgm:cxn modelId="{44FA631C-CEB4-454D-A01E-40B94DD7D658}" srcId="{55C25F3F-825E-4931-8328-F18339FC3F72}" destId="{106D034C-F173-4557-9700-CA67007A5FC2}" srcOrd="1" destOrd="0" parTransId="{B2B8BB3B-DC62-4810-9A3D-D30999669714}" sibTransId="{7140FCA6-3E2B-42FD-A7F7-7FB019EC6F79}"/>
    <dgm:cxn modelId="{B2988744-E5D7-4EE3-8CE1-89437ED82740}" type="presOf" srcId="{55C25F3F-825E-4931-8328-F18339FC3F72}" destId="{54F75528-2978-472D-A8F2-3243BF285839}" srcOrd="0" destOrd="0" presId="urn:microsoft.com/office/officeart/2005/8/layout/vList2"/>
    <dgm:cxn modelId="{DF86FF73-8543-4A45-8DEE-54556156D9A3}" type="presOf" srcId="{106D034C-F173-4557-9700-CA67007A5FC2}" destId="{4224B94B-3E8B-4D92-B285-975A7084ECB9}" srcOrd="0" destOrd="0" presId="urn:microsoft.com/office/officeart/2005/8/layout/vList2"/>
    <dgm:cxn modelId="{69663EB8-FDE1-42C8-A2D5-B44FF9F608BE}" srcId="{55C25F3F-825E-4931-8328-F18339FC3F72}" destId="{8C66734C-CD42-426A-BE99-468688BA8A53}" srcOrd="0" destOrd="0" parTransId="{DDB57315-E814-4F85-8BE7-5D4E480AA2FC}" sibTransId="{2F1594C5-5DE6-4228-9AD6-E8C7A13010B7}"/>
    <dgm:cxn modelId="{A7F80AC9-DA7B-4B8C-9720-0B68B1E6CB96}" srcId="{55C25F3F-825E-4931-8328-F18339FC3F72}" destId="{873E146A-5E40-48A7-BA19-6E0A84D4AD49}" srcOrd="2" destOrd="0" parTransId="{5BB5535B-98D4-48DC-8500-0C383C8168D5}" sibTransId="{FAE5C16A-31CE-44E8-BF06-82E711A1403A}"/>
    <dgm:cxn modelId="{279674D9-76E7-49FF-A7BA-D1DEE5CA6D11}" type="presOf" srcId="{8C66734C-CD42-426A-BE99-468688BA8A53}" destId="{840DF6D7-0F6D-4367-A8AE-025E101BAD09}" srcOrd="0" destOrd="0" presId="urn:microsoft.com/office/officeart/2005/8/layout/vList2"/>
    <dgm:cxn modelId="{DE2EBDDB-D8DE-4A10-AC3C-C34E850F5CDD}" type="presOf" srcId="{873E146A-5E40-48A7-BA19-6E0A84D4AD49}" destId="{C1A3CEE7-1217-4087-97E1-3F44AFA41608}" srcOrd="0" destOrd="0" presId="urn:microsoft.com/office/officeart/2005/8/layout/vList2"/>
    <dgm:cxn modelId="{CEF42A6B-B3AC-4B6A-B149-E1C8053D1181}" type="presParOf" srcId="{54F75528-2978-472D-A8F2-3243BF285839}" destId="{840DF6D7-0F6D-4367-A8AE-025E101BAD09}" srcOrd="0" destOrd="0" presId="urn:microsoft.com/office/officeart/2005/8/layout/vList2"/>
    <dgm:cxn modelId="{94E8F058-D140-4977-8CA8-73CB4412D666}" type="presParOf" srcId="{54F75528-2978-472D-A8F2-3243BF285839}" destId="{8B81B046-E398-4F08-9D00-B206AE2F8C17}" srcOrd="1" destOrd="0" presId="urn:microsoft.com/office/officeart/2005/8/layout/vList2"/>
    <dgm:cxn modelId="{45451645-23E9-4967-94C2-8AD61E16BE6C}" type="presParOf" srcId="{54F75528-2978-472D-A8F2-3243BF285839}" destId="{4224B94B-3E8B-4D92-B285-975A7084ECB9}" srcOrd="2" destOrd="0" presId="urn:microsoft.com/office/officeart/2005/8/layout/vList2"/>
    <dgm:cxn modelId="{1265996B-56C5-4ACC-B5AD-093B08B862BA}" type="presParOf" srcId="{54F75528-2978-472D-A8F2-3243BF285839}" destId="{4E16A3C4-6258-4151-98FF-2231F94EAAB3}" srcOrd="3" destOrd="0" presId="urn:microsoft.com/office/officeart/2005/8/layout/vList2"/>
    <dgm:cxn modelId="{3F3134BB-DFB7-4BC2-AC95-4838EB6707A1}" type="presParOf" srcId="{54F75528-2978-472D-A8F2-3243BF285839}" destId="{C1A3CEE7-1217-4087-97E1-3F44AFA4160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D766D5-6157-4749-865C-72498D95B5F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518949F-3E70-468C-94F6-8D4DCEA8F4DB}">
      <dgm:prSet/>
      <dgm:spPr/>
      <dgm:t>
        <a:bodyPr/>
        <a:lstStyle/>
        <a:p>
          <a:r>
            <a:rPr lang="en-US"/>
            <a:t>Self dispersal (coprophilous fungi)</a:t>
          </a:r>
        </a:p>
      </dgm:t>
    </dgm:pt>
    <dgm:pt modelId="{3C5C9143-CAA9-425D-90F7-302EBD49FAD0}" type="parTrans" cxnId="{0722DAA6-D970-475A-B12F-00324EF86EBA}">
      <dgm:prSet/>
      <dgm:spPr/>
      <dgm:t>
        <a:bodyPr/>
        <a:lstStyle/>
        <a:p>
          <a:endParaRPr lang="en-US"/>
        </a:p>
      </dgm:t>
    </dgm:pt>
    <dgm:pt modelId="{99E22DAA-0265-4306-BE1B-3A50F735A8D2}" type="sibTrans" cxnId="{0722DAA6-D970-475A-B12F-00324EF86EBA}">
      <dgm:prSet/>
      <dgm:spPr/>
      <dgm:t>
        <a:bodyPr/>
        <a:lstStyle/>
        <a:p>
          <a:endParaRPr lang="en-US"/>
        </a:p>
      </dgm:t>
    </dgm:pt>
    <dgm:pt modelId="{BA553CD4-5A1D-4820-A062-713827196B43}">
      <dgm:prSet/>
      <dgm:spPr/>
      <dgm:t>
        <a:bodyPr/>
        <a:lstStyle/>
        <a:p>
          <a:r>
            <a:rPr lang="en-US"/>
            <a:t>Insect dispersal</a:t>
          </a:r>
        </a:p>
      </dgm:t>
    </dgm:pt>
    <dgm:pt modelId="{F33A912D-A5C8-456C-BC83-E9E50FDCBFC4}" type="parTrans" cxnId="{4C8AD57D-D93A-4C5C-8215-AEFE1260B311}">
      <dgm:prSet/>
      <dgm:spPr/>
      <dgm:t>
        <a:bodyPr/>
        <a:lstStyle/>
        <a:p>
          <a:endParaRPr lang="en-US"/>
        </a:p>
      </dgm:t>
    </dgm:pt>
    <dgm:pt modelId="{457F33DB-3386-4176-8206-E47CFB93BCED}" type="sibTrans" cxnId="{4C8AD57D-D93A-4C5C-8215-AEFE1260B311}">
      <dgm:prSet/>
      <dgm:spPr/>
      <dgm:t>
        <a:bodyPr/>
        <a:lstStyle/>
        <a:p>
          <a:endParaRPr lang="en-US"/>
        </a:p>
      </dgm:t>
    </dgm:pt>
    <dgm:pt modelId="{9DDD6321-6F70-41DD-A038-11B594393FDA}">
      <dgm:prSet/>
      <dgm:spPr/>
      <dgm:t>
        <a:bodyPr/>
        <a:lstStyle/>
        <a:p>
          <a:r>
            <a:rPr lang="en-US"/>
            <a:t>Air-borne dispersal</a:t>
          </a:r>
        </a:p>
      </dgm:t>
    </dgm:pt>
    <dgm:pt modelId="{156DB454-7ECD-4B92-AD01-CFC674394462}" type="parTrans" cxnId="{8A0CE199-8EDD-4163-8A3F-E7F835B91BEE}">
      <dgm:prSet/>
      <dgm:spPr/>
      <dgm:t>
        <a:bodyPr/>
        <a:lstStyle/>
        <a:p>
          <a:endParaRPr lang="en-US"/>
        </a:p>
      </dgm:t>
    </dgm:pt>
    <dgm:pt modelId="{0DE40293-F065-446F-9326-3CFD250CFAA3}" type="sibTrans" cxnId="{8A0CE199-8EDD-4163-8A3F-E7F835B91BEE}">
      <dgm:prSet/>
      <dgm:spPr/>
      <dgm:t>
        <a:bodyPr/>
        <a:lstStyle/>
        <a:p>
          <a:endParaRPr lang="en-US"/>
        </a:p>
      </dgm:t>
    </dgm:pt>
    <dgm:pt modelId="{4F990861-EBD5-4631-8B7F-5B23311B3C7D}" type="pres">
      <dgm:prSet presAssocID="{77D766D5-6157-4749-865C-72498D95B5FC}" presName="root" presStyleCnt="0">
        <dgm:presLayoutVars>
          <dgm:dir/>
          <dgm:resizeHandles val="exact"/>
        </dgm:presLayoutVars>
      </dgm:prSet>
      <dgm:spPr/>
    </dgm:pt>
    <dgm:pt modelId="{CB745A39-635E-44F1-9C35-6C4392F56B8E}" type="pres">
      <dgm:prSet presAssocID="{5518949F-3E70-468C-94F6-8D4DCEA8F4DB}" presName="compNode" presStyleCnt="0"/>
      <dgm:spPr/>
    </dgm:pt>
    <dgm:pt modelId="{CE63EF33-63CC-427D-93A1-95C4D4CAEAFF}" type="pres">
      <dgm:prSet presAssocID="{5518949F-3E70-468C-94F6-8D4DCEA8F4DB}" presName="bgRect" presStyleLbl="bgShp" presStyleIdx="0" presStyleCnt="3"/>
      <dgm:spPr/>
    </dgm:pt>
    <dgm:pt modelId="{923E2809-DFD8-43BD-ACF7-0CBC33B847C0}" type="pres">
      <dgm:prSet presAssocID="{5518949F-3E70-468C-94F6-8D4DCEA8F4D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terpillar"/>
        </a:ext>
      </dgm:extLst>
    </dgm:pt>
    <dgm:pt modelId="{A53E52DB-52D8-4B53-95C7-1F620CE56DEC}" type="pres">
      <dgm:prSet presAssocID="{5518949F-3E70-468C-94F6-8D4DCEA8F4DB}" presName="spaceRect" presStyleCnt="0"/>
      <dgm:spPr/>
    </dgm:pt>
    <dgm:pt modelId="{E34805BA-9060-4204-8C26-1AE929D92EFF}" type="pres">
      <dgm:prSet presAssocID="{5518949F-3E70-468C-94F6-8D4DCEA8F4DB}" presName="parTx" presStyleLbl="revTx" presStyleIdx="0" presStyleCnt="3">
        <dgm:presLayoutVars>
          <dgm:chMax val="0"/>
          <dgm:chPref val="0"/>
        </dgm:presLayoutVars>
      </dgm:prSet>
      <dgm:spPr/>
    </dgm:pt>
    <dgm:pt modelId="{1E464B93-6885-493F-B6CC-42113E2FEE99}" type="pres">
      <dgm:prSet presAssocID="{99E22DAA-0265-4306-BE1B-3A50F735A8D2}" presName="sibTrans" presStyleCnt="0"/>
      <dgm:spPr/>
    </dgm:pt>
    <dgm:pt modelId="{A85C0547-19C4-44E6-B6C1-85B4775B45B0}" type="pres">
      <dgm:prSet presAssocID="{BA553CD4-5A1D-4820-A062-713827196B43}" presName="compNode" presStyleCnt="0"/>
      <dgm:spPr/>
    </dgm:pt>
    <dgm:pt modelId="{3DC685DF-DB2A-44E5-8F44-C337E3C338C6}" type="pres">
      <dgm:prSet presAssocID="{BA553CD4-5A1D-4820-A062-713827196B43}" presName="bgRect" presStyleLbl="bgShp" presStyleIdx="1" presStyleCnt="3"/>
      <dgm:spPr/>
    </dgm:pt>
    <dgm:pt modelId="{A5CFD236-DDE2-4C2B-922F-A2EA91D7F679}" type="pres">
      <dgm:prSet presAssocID="{BA553CD4-5A1D-4820-A062-713827196B4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asshopper"/>
        </a:ext>
      </dgm:extLst>
    </dgm:pt>
    <dgm:pt modelId="{A6EE6B86-35B4-47D0-8DED-A1DCCB5A33E0}" type="pres">
      <dgm:prSet presAssocID="{BA553CD4-5A1D-4820-A062-713827196B43}" presName="spaceRect" presStyleCnt="0"/>
      <dgm:spPr/>
    </dgm:pt>
    <dgm:pt modelId="{65037C3D-602B-4E08-9A9F-4FA5462497A1}" type="pres">
      <dgm:prSet presAssocID="{BA553CD4-5A1D-4820-A062-713827196B43}" presName="parTx" presStyleLbl="revTx" presStyleIdx="1" presStyleCnt="3">
        <dgm:presLayoutVars>
          <dgm:chMax val="0"/>
          <dgm:chPref val="0"/>
        </dgm:presLayoutVars>
      </dgm:prSet>
      <dgm:spPr/>
    </dgm:pt>
    <dgm:pt modelId="{12BB85AC-BFBB-4782-959F-BA371E0DA547}" type="pres">
      <dgm:prSet presAssocID="{457F33DB-3386-4176-8206-E47CFB93BCED}" presName="sibTrans" presStyleCnt="0"/>
      <dgm:spPr/>
    </dgm:pt>
    <dgm:pt modelId="{C0094F6B-996B-4FA2-B486-C9535BF56D62}" type="pres">
      <dgm:prSet presAssocID="{9DDD6321-6F70-41DD-A038-11B594393FDA}" presName="compNode" presStyleCnt="0"/>
      <dgm:spPr/>
    </dgm:pt>
    <dgm:pt modelId="{6EC02D69-03B7-4459-A26E-0393C617D645}" type="pres">
      <dgm:prSet presAssocID="{9DDD6321-6F70-41DD-A038-11B594393FDA}" presName="bgRect" presStyleLbl="bgShp" presStyleIdx="2" presStyleCnt="3"/>
      <dgm:spPr/>
    </dgm:pt>
    <dgm:pt modelId="{DBC212CD-DB92-4E4F-9D00-CBCDC21DD365}" type="pres">
      <dgm:prSet presAssocID="{9DDD6321-6F70-41DD-A038-11B594393FD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irplane"/>
        </a:ext>
      </dgm:extLst>
    </dgm:pt>
    <dgm:pt modelId="{3B08A33F-7781-41F0-A411-304B42B74BB9}" type="pres">
      <dgm:prSet presAssocID="{9DDD6321-6F70-41DD-A038-11B594393FDA}" presName="spaceRect" presStyleCnt="0"/>
      <dgm:spPr/>
    </dgm:pt>
    <dgm:pt modelId="{8DED2929-72AD-4152-80FE-3B82C6033DDC}" type="pres">
      <dgm:prSet presAssocID="{9DDD6321-6F70-41DD-A038-11B594393FDA}" presName="parTx" presStyleLbl="revTx" presStyleIdx="2" presStyleCnt="3">
        <dgm:presLayoutVars>
          <dgm:chMax val="0"/>
          <dgm:chPref val="0"/>
        </dgm:presLayoutVars>
      </dgm:prSet>
      <dgm:spPr/>
    </dgm:pt>
  </dgm:ptLst>
  <dgm:cxnLst>
    <dgm:cxn modelId="{3948EC17-CA63-4274-BDE3-1D4C11266BCA}" type="presOf" srcId="{BA553CD4-5A1D-4820-A062-713827196B43}" destId="{65037C3D-602B-4E08-9A9F-4FA5462497A1}" srcOrd="0" destOrd="0" presId="urn:microsoft.com/office/officeart/2018/2/layout/IconVerticalSolidList"/>
    <dgm:cxn modelId="{96C6467B-9AE4-4E3C-81DC-FAC4C90DFB70}" type="presOf" srcId="{77D766D5-6157-4749-865C-72498D95B5FC}" destId="{4F990861-EBD5-4631-8B7F-5B23311B3C7D}" srcOrd="0" destOrd="0" presId="urn:microsoft.com/office/officeart/2018/2/layout/IconVerticalSolidList"/>
    <dgm:cxn modelId="{4C8AD57D-D93A-4C5C-8215-AEFE1260B311}" srcId="{77D766D5-6157-4749-865C-72498D95B5FC}" destId="{BA553CD4-5A1D-4820-A062-713827196B43}" srcOrd="1" destOrd="0" parTransId="{F33A912D-A5C8-456C-BC83-E9E50FDCBFC4}" sibTransId="{457F33DB-3386-4176-8206-E47CFB93BCED}"/>
    <dgm:cxn modelId="{8A0CE199-8EDD-4163-8A3F-E7F835B91BEE}" srcId="{77D766D5-6157-4749-865C-72498D95B5FC}" destId="{9DDD6321-6F70-41DD-A038-11B594393FDA}" srcOrd="2" destOrd="0" parTransId="{156DB454-7ECD-4B92-AD01-CFC674394462}" sibTransId="{0DE40293-F065-446F-9326-3CFD250CFAA3}"/>
    <dgm:cxn modelId="{0722DAA6-D970-475A-B12F-00324EF86EBA}" srcId="{77D766D5-6157-4749-865C-72498D95B5FC}" destId="{5518949F-3E70-468C-94F6-8D4DCEA8F4DB}" srcOrd="0" destOrd="0" parTransId="{3C5C9143-CAA9-425D-90F7-302EBD49FAD0}" sibTransId="{99E22DAA-0265-4306-BE1B-3A50F735A8D2}"/>
    <dgm:cxn modelId="{B90826D0-38DE-4BF4-B947-D1AD39ECD683}" type="presOf" srcId="{5518949F-3E70-468C-94F6-8D4DCEA8F4DB}" destId="{E34805BA-9060-4204-8C26-1AE929D92EFF}" srcOrd="0" destOrd="0" presId="urn:microsoft.com/office/officeart/2018/2/layout/IconVerticalSolidList"/>
    <dgm:cxn modelId="{2AB47CF7-A0DA-4DC6-9A7F-B287AA94A8CF}" type="presOf" srcId="{9DDD6321-6F70-41DD-A038-11B594393FDA}" destId="{8DED2929-72AD-4152-80FE-3B82C6033DDC}" srcOrd="0" destOrd="0" presId="urn:microsoft.com/office/officeart/2018/2/layout/IconVerticalSolidList"/>
    <dgm:cxn modelId="{EE2303D0-C750-4470-BBC7-B896A6E1DA53}" type="presParOf" srcId="{4F990861-EBD5-4631-8B7F-5B23311B3C7D}" destId="{CB745A39-635E-44F1-9C35-6C4392F56B8E}" srcOrd="0" destOrd="0" presId="urn:microsoft.com/office/officeart/2018/2/layout/IconVerticalSolidList"/>
    <dgm:cxn modelId="{3A09AC73-80F2-4E0F-BA88-994F862C9450}" type="presParOf" srcId="{CB745A39-635E-44F1-9C35-6C4392F56B8E}" destId="{CE63EF33-63CC-427D-93A1-95C4D4CAEAFF}" srcOrd="0" destOrd="0" presId="urn:microsoft.com/office/officeart/2018/2/layout/IconVerticalSolidList"/>
    <dgm:cxn modelId="{4CE41BF3-DF4F-4319-997C-74079EDEF39E}" type="presParOf" srcId="{CB745A39-635E-44F1-9C35-6C4392F56B8E}" destId="{923E2809-DFD8-43BD-ACF7-0CBC33B847C0}" srcOrd="1" destOrd="0" presId="urn:microsoft.com/office/officeart/2018/2/layout/IconVerticalSolidList"/>
    <dgm:cxn modelId="{A12E879E-08A2-4098-87BE-CF5FF65BF30F}" type="presParOf" srcId="{CB745A39-635E-44F1-9C35-6C4392F56B8E}" destId="{A53E52DB-52D8-4B53-95C7-1F620CE56DEC}" srcOrd="2" destOrd="0" presId="urn:microsoft.com/office/officeart/2018/2/layout/IconVerticalSolidList"/>
    <dgm:cxn modelId="{5EE93D8F-40FA-4AD6-9024-DFBFBC32ADA7}" type="presParOf" srcId="{CB745A39-635E-44F1-9C35-6C4392F56B8E}" destId="{E34805BA-9060-4204-8C26-1AE929D92EFF}" srcOrd="3" destOrd="0" presId="urn:microsoft.com/office/officeart/2018/2/layout/IconVerticalSolidList"/>
    <dgm:cxn modelId="{DBCF4108-7E0E-4DC3-AB26-D8F17259F567}" type="presParOf" srcId="{4F990861-EBD5-4631-8B7F-5B23311B3C7D}" destId="{1E464B93-6885-493F-B6CC-42113E2FEE99}" srcOrd="1" destOrd="0" presId="urn:microsoft.com/office/officeart/2018/2/layout/IconVerticalSolidList"/>
    <dgm:cxn modelId="{1170FA0F-9C31-42F6-AD7A-F3579D79422A}" type="presParOf" srcId="{4F990861-EBD5-4631-8B7F-5B23311B3C7D}" destId="{A85C0547-19C4-44E6-B6C1-85B4775B45B0}" srcOrd="2" destOrd="0" presId="urn:microsoft.com/office/officeart/2018/2/layout/IconVerticalSolidList"/>
    <dgm:cxn modelId="{1379C6B6-1B06-4B49-B88E-10AABC9AAA4A}" type="presParOf" srcId="{A85C0547-19C4-44E6-B6C1-85B4775B45B0}" destId="{3DC685DF-DB2A-44E5-8F44-C337E3C338C6}" srcOrd="0" destOrd="0" presId="urn:microsoft.com/office/officeart/2018/2/layout/IconVerticalSolidList"/>
    <dgm:cxn modelId="{84258FCC-308E-4F45-9DEA-07878A2ACC07}" type="presParOf" srcId="{A85C0547-19C4-44E6-B6C1-85B4775B45B0}" destId="{A5CFD236-DDE2-4C2B-922F-A2EA91D7F679}" srcOrd="1" destOrd="0" presId="urn:microsoft.com/office/officeart/2018/2/layout/IconVerticalSolidList"/>
    <dgm:cxn modelId="{FFAC2960-6651-4A6E-8608-DBEE86DF4233}" type="presParOf" srcId="{A85C0547-19C4-44E6-B6C1-85B4775B45B0}" destId="{A6EE6B86-35B4-47D0-8DED-A1DCCB5A33E0}" srcOrd="2" destOrd="0" presId="urn:microsoft.com/office/officeart/2018/2/layout/IconVerticalSolidList"/>
    <dgm:cxn modelId="{AC4FBEF4-A7E5-4D50-8805-CB95286620C0}" type="presParOf" srcId="{A85C0547-19C4-44E6-B6C1-85B4775B45B0}" destId="{65037C3D-602B-4E08-9A9F-4FA5462497A1}" srcOrd="3" destOrd="0" presId="urn:microsoft.com/office/officeart/2018/2/layout/IconVerticalSolidList"/>
    <dgm:cxn modelId="{5C197C61-1464-448A-A0E4-58D17415CA8B}" type="presParOf" srcId="{4F990861-EBD5-4631-8B7F-5B23311B3C7D}" destId="{12BB85AC-BFBB-4782-959F-BA371E0DA547}" srcOrd="3" destOrd="0" presId="urn:microsoft.com/office/officeart/2018/2/layout/IconVerticalSolidList"/>
    <dgm:cxn modelId="{0E0D765E-8FC0-402E-BA36-F7364CDE5932}" type="presParOf" srcId="{4F990861-EBD5-4631-8B7F-5B23311B3C7D}" destId="{C0094F6B-996B-4FA2-B486-C9535BF56D62}" srcOrd="4" destOrd="0" presId="urn:microsoft.com/office/officeart/2018/2/layout/IconVerticalSolidList"/>
    <dgm:cxn modelId="{243E788A-2A45-4EA9-84D6-F36E9DA060B9}" type="presParOf" srcId="{C0094F6B-996B-4FA2-B486-C9535BF56D62}" destId="{6EC02D69-03B7-4459-A26E-0393C617D645}" srcOrd="0" destOrd="0" presId="urn:microsoft.com/office/officeart/2018/2/layout/IconVerticalSolidList"/>
    <dgm:cxn modelId="{BDEF7482-1413-4E24-97E6-0FB42DD4226A}" type="presParOf" srcId="{C0094F6B-996B-4FA2-B486-C9535BF56D62}" destId="{DBC212CD-DB92-4E4F-9D00-CBCDC21DD365}" srcOrd="1" destOrd="0" presId="urn:microsoft.com/office/officeart/2018/2/layout/IconVerticalSolidList"/>
    <dgm:cxn modelId="{2795B837-3D7E-4FDF-AC8D-CB75F59B9846}" type="presParOf" srcId="{C0094F6B-996B-4FA2-B486-C9535BF56D62}" destId="{3B08A33F-7781-41F0-A411-304B42B74BB9}" srcOrd="2" destOrd="0" presId="urn:microsoft.com/office/officeart/2018/2/layout/IconVerticalSolidList"/>
    <dgm:cxn modelId="{1D90D68E-7288-446D-9D05-D84870F0987F}" type="presParOf" srcId="{C0094F6B-996B-4FA2-B486-C9535BF56D62}" destId="{8DED2929-72AD-4152-80FE-3B82C6033DD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AC0A834-3D8E-4D09-911D-3764B0137A0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AAFD1B-5A42-4494-B92A-C7CD809ED4BD}">
      <dgm:prSet/>
      <dgm:spPr/>
      <dgm:t>
        <a:bodyPr/>
        <a:lstStyle/>
        <a:p>
          <a:pPr>
            <a:lnSpc>
              <a:spcPct val="100000"/>
            </a:lnSpc>
          </a:pPr>
          <a:r>
            <a:rPr lang="en-US"/>
            <a:t>Develops high pressure</a:t>
          </a:r>
        </a:p>
      </dgm:t>
    </dgm:pt>
    <dgm:pt modelId="{E1B6A102-0C84-4DBE-8C7B-E00008459150}" type="parTrans" cxnId="{6407322E-0D1C-4CF6-B505-4E801FE05DC5}">
      <dgm:prSet/>
      <dgm:spPr/>
      <dgm:t>
        <a:bodyPr/>
        <a:lstStyle/>
        <a:p>
          <a:endParaRPr lang="en-US"/>
        </a:p>
      </dgm:t>
    </dgm:pt>
    <dgm:pt modelId="{EADC7A0C-90A8-4279-9683-12737D92A4AB}" type="sibTrans" cxnId="{6407322E-0D1C-4CF6-B505-4E801FE05DC5}">
      <dgm:prSet/>
      <dgm:spPr/>
      <dgm:t>
        <a:bodyPr/>
        <a:lstStyle/>
        <a:p>
          <a:endParaRPr lang="en-US"/>
        </a:p>
      </dgm:t>
    </dgm:pt>
    <dgm:pt modelId="{3A6AEA70-3511-4FE4-AABA-09CB1B4547D2}">
      <dgm:prSet/>
      <dgm:spPr/>
      <dgm:t>
        <a:bodyPr/>
        <a:lstStyle/>
        <a:p>
          <a:pPr>
            <a:lnSpc>
              <a:spcPct val="100000"/>
            </a:lnSpc>
          </a:pPr>
          <a:r>
            <a:rPr lang="en-US"/>
            <a:t>Wall between sporangium and vesicle breaks down by enzymes</a:t>
          </a:r>
        </a:p>
      </dgm:t>
    </dgm:pt>
    <dgm:pt modelId="{7D9C1EE9-1A04-4FF9-AE17-FBBD5FE19D4B}" type="parTrans" cxnId="{A4EBBA16-AA8D-4E57-88C0-68D1A3DE72DD}">
      <dgm:prSet/>
      <dgm:spPr/>
      <dgm:t>
        <a:bodyPr/>
        <a:lstStyle/>
        <a:p>
          <a:endParaRPr lang="en-US"/>
        </a:p>
      </dgm:t>
    </dgm:pt>
    <dgm:pt modelId="{09E1A94D-8795-410E-902F-D6CFC594051B}" type="sibTrans" cxnId="{A4EBBA16-AA8D-4E57-88C0-68D1A3DE72DD}">
      <dgm:prSet/>
      <dgm:spPr/>
      <dgm:t>
        <a:bodyPr/>
        <a:lstStyle/>
        <a:p>
          <a:endParaRPr lang="en-US"/>
        </a:p>
      </dgm:t>
    </dgm:pt>
    <dgm:pt modelId="{339431C0-1EB0-4DBA-AA38-56332DF8438F}">
      <dgm:prSet/>
      <dgm:spPr/>
      <dgm:t>
        <a:bodyPr/>
        <a:lstStyle/>
        <a:p>
          <a:pPr>
            <a:lnSpc>
              <a:spcPct val="100000"/>
            </a:lnSpc>
          </a:pPr>
          <a:r>
            <a:rPr lang="en-US"/>
            <a:t>Vesicle suddenly raptures, propelling sporangium (travels far, ~2m)</a:t>
          </a:r>
        </a:p>
      </dgm:t>
    </dgm:pt>
    <dgm:pt modelId="{507A4579-FBE3-43D0-8118-884A611978C8}" type="parTrans" cxnId="{24AF7441-0706-4E42-9931-0F4B7E617FBB}">
      <dgm:prSet/>
      <dgm:spPr/>
      <dgm:t>
        <a:bodyPr/>
        <a:lstStyle/>
        <a:p>
          <a:endParaRPr lang="en-US"/>
        </a:p>
      </dgm:t>
    </dgm:pt>
    <dgm:pt modelId="{C8E540AD-3308-449D-8CD8-65852564DD5D}" type="sibTrans" cxnId="{24AF7441-0706-4E42-9931-0F4B7E617FBB}">
      <dgm:prSet/>
      <dgm:spPr/>
      <dgm:t>
        <a:bodyPr/>
        <a:lstStyle/>
        <a:p>
          <a:endParaRPr lang="en-US"/>
        </a:p>
      </dgm:t>
    </dgm:pt>
    <dgm:pt modelId="{33325CA0-D8E4-4599-83BD-F7328BDB709D}">
      <dgm:prSet/>
      <dgm:spPr/>
      <dgm:t>
        <a:bodyPr/>
        <a:lstStyle/>
        <a:p>
          <a:pPr>
            <a:lnSpc>
              <a:spcPct val="100000"/>
            </a:lnSpc>
          </a:pPr>
          <a:r>
            <a:rPr lang="en-US"/>
            <a:t>Mucilage sticks spore on surface it lands</a:t>
          </a:r>
        </a:p>
      </dgm:t>
    </dgm:pt>
    <dgm:pt modelId="{F909E6F3-FED6-4859-80F4-DCD5496565A4}" type="parTrans" cxnId="{3F941DD7-C72E-4FB9-97AC-50A9609EF597}">
      <dgm:prSet/>
      <dgm:spPr/>
      <dgm:t>
        <a:bodyPr/>
        <a:lstStyle/>
        <a:p>
          <a:endParaRPr lang="en-US"/>
        </a:p>
      </dgm:t>
    </dgm:pt>
    <dgm:pt modelId="{2A1FA587-AABD-4977-A68A-6D3F3C345C3E}" type="sibTrans" cxnId="{3F941DD7-C72E-4FB9-97AC-50A9609EF597}">
      <dgm:prSet/>
      <dgm:spPr/>
      <dgm:t>
        <a:bodyPr/>
        <a:lstStyle/>
        <a:p>
          <a:endParaRPr lang="en-US"/>
        </a:p>
      </dgm:t>
    </dgm:pt>
    <dgm:pt modelId="{D160472F-63C4-48DF-8089-EF55197963C0}">
      <dgm:prSet/>
      <dgm:spPr/>
      <dgm:t>
        <a:bodyPr/>
        <a:lstStyle/>
        <a:p>
          <a:pPr>
            <a:lnSpc>
              <a:spcPct val="100000"/>
            </a:lnSpc>
          </a:pPr>
          <a:r>
            <a:rPr lang="en-US" dirty="0"/>
            <a:t>Spores are released, can be spread by other agencies</a:t>
          </a:r>
        </a:p>
      </dgm:t>
    </dgm:pt>
    <dgm:pt modelId="{EE236DA7-12B0-4436-9130-7FDC8C35599E}" type="parTrans" cxnId="{646045DF-7783-4D17-B39D-DAB5144D3B11}">
      <dgm:prSet/>
      <dgm:spPr/>
      <dgm:t>
        <a:bodyPr/>
        <a:lstStyle/>
        <a:p>
          <a:endParaRPr lang="en-US"/>
        </a:p>
      </dgm:t>
    </dgm:pt>
    <dgm:pt modelId="{E3A4CF7B-7A49-4A19-A441-9B4275DE623F}" type="sibTrans" cxnId="{646045DF-7783-4D17-B39D-DAB5144D3B11}">
      <dgm:prSet/>
      <dgm:spPr/>
      <dgm:t>
        <a:bodyPr/>
        <a:lstStyle/>
        <a:p>
          <a:endParaRPr lang="en-US"/>
        </a:p>
      </dgm:t>
    </dgm:pt>
    <dgm:pt modelId="{822A4269-C89B-44D6-B29F-4745BB437069}">
      <dgm:prSet/>
      <dgm:spPr/>
      <dgm:t>
        <a:bodyPr/>
        <a:lstStyle/>
        <a:p>
          <a:pPr>
            <a:lnSpc>
              <a:spcPct val="100000"/>
            </a:lnSpc>
          </a:pPr>
          <a:r>
            <a:rPr lang="en-US" dirty="0"/>
            <a:t>*Phototropic structure: light signals the direction at which the spore should be released</a:t>
          </a:r>
        </a:p>
      </dgm:t>
    </dgm:pt>
    <dgm:pt modelId="{8C41F0C0-3348-439A-AEFA-AEB011BD6428}" type="parTrans" cxnId="{71FF1EDF-51B9-4FBE-9484-245D61CC3122}">
      <dgm:prSet/>
      <dgm:spPr/>
      <dgm:t>
        <a:bodyPr/>
        <a:lstStyle/>
        <a:p>
          <a:endParaRPr lang="en-US"/>
        </a:p>
      </dgm:t>
    </dgm:pt>
    <dgm:pt modelId="{BC5FA55D-6A4A-453F-81D6-C8FBA319A889}" type="sibTrans" cxnId="{71FF1EDF-51B9-4FBE-9484-245D61CC3122}">
      <dgm:prSet/>
      <dgm:spPr/>
      <dgm:t>
        <a:bodyPr/>
        <a:lstStyle/>
        <a:p>
          <a:endParaRPr lang="en-US"/>
        </a:p>
      </dgm:t>
    </dgm:pt>
    <dgm:pt modelId="{5DF27E00-0CEB-42EC-9C70-50B4D9AD82B1}" type="pres">
      <dgm:prSet presAssocID="{AAC0A834-3D8E-4D09-911D-3764B0137A01}" presName="root" presStyleCnt="0">
        <dgm:presLayoutVars>
          <dgm:dir/>
          <dgm:resizeHandles val="exact"/>
        </dgm:presLayoutVars>
      </dgm:prSet>
      <dgm:spPr/>
    </dgm:pt>
    <dgm:pt modelId="{3295A640-9868-40E7-A4AC-1097A8E3C163}" type="pres">
      <dgm:prSet presAssocID="{E1AAFD1B-5A42-4494-B92A-C7CD809ED4BD}" presName="compNode" presStyleCnt="0"/>
      <dgm:spPr/>
    </dgm:pt>
    <dgm:pt modelId="{B5D6A553-58DD-479F-B266-331AC9261421}" type="pres">
      <dgm:prSet presAssocID="{E1AAFD1B-5A42-4494-B92A-C7CD809ED4BD}" presName="bgRect" presStyleLbl="bgShp" presStyleIdx="0" presStyleCnt="6"/>
      <dgm:spPr/>
    </dgm:pt>
    <dgm:pt modelId="{601DDCFA-2BE5-4830-9B17-B07B76E1CF5D}" type="pres">
      <dgm:prSet presAssocID="{E1AAFD1B-5A42-4494-B92A-C7CD809ED4B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3B419AA9-1988-47C2-860B-AF2D9CB6A09B}" type="pres">
      <dgm:prSet presAssocID="{E1AAFD1B-5A42-4494-B92A-C7CD809ED4BD}" presName="spaceRect" presStyleCnt="0"/>
      <dgm:spPr/>
    </dgm:pt>
    <dgm:pt modelId="{0EE8D926-4B61-4D36-805D-9C6AA5318999}" type="pres">
      <dgm:prSet presAssocID="{E1AAFD1B-5A42-4494-B92A-C7CD809ED4BD}" presName="parTx" presStyleLbl="revTx" presStyleIdx="0" presStyleCnt="6">
        <dgm:presLayoutVars>
          <dgm:chMax val="0"/>
          <dgm:chPref val="0"/>
        </dgm:presLayoutVars>
      </dgm:prSet>
      <dgm:spPr/>
    </dgm:pt>
    <dgm:pt modelId="{D7BC2ABD-6D04-4223-B851-4688F0FEA81B}" type="pres">
      <dgm:prSet presAssocID="{EADC7A0C-90A8-4279-9683-12737D92A4AB}" presName="sibTrans" presStyleCnt="0"/>
      <dgm:spPr/>
    </dgm:pt>
    <dgm:pt modelId="{488E910D-067E-4673-B77E-7392EDEF1E63}" type="pres">
      <dgm:prSet presAssocID="{3A6AEA70-3511-4FE4-AABA-09CB1B4547D2}" presName="compNode" presStyleCnt="0"/>
      <dgm:spPr/>
    </dgm:pt>
    <dgm:pt modelId="{1E85C89F-7A11-4FF8-BBE1-91AD5112389D}" type="pres">
      <dgm:prSet presAssocID="{3A6AEA70-3511-4FE4-AABA-09CB1B4547D2}" presName="bgRect" presStyleLbl="bgShp" presStyleIdx="1" presStyleCnt="6"/>
      <dgm:spPr/>
    </dgm:pt>
    <dgm:pt modelId="{5BF605AF-0435-4E55-842E-57D53340FDD2}" type="pres">
      <dgm:prSet presAssocID="{3A6AEA70-3511-4FE4-AABA-09CB1B4547D2}"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idge scene"/>
        </a:ext>
      </dgm:extLst>
    </dgm:pt>
    <dgm:pt modelId="{D3E01857-AC99-4D68-A5B2-22021A127C32}" type="pres">
      <dgm:prSet presAssocID="{3A6AEA70-3511-4FE4-AABA-09CB1B4547D2}" presName="spaceRect" presStyleCnt="0"/>
      <dgm:spPr/>
    </dgm:pt>
    <dgm:pt modelId="{6AF72807-B7B9-4B09-B7CC-A9A0AD2F41B8}" type="pres">
      <dgm:prSet presAssocID="{3A6AEA70-3511-4FE4-AABA-09CB1B4547D2}" presName="parTx" presStyleLbl="revTx" presStyleIdx="1" presStyleCnt="6">
        <dgm:presLayoutVars>
          <dgm:chMax val="0"/>
          <dgm:chPref val="0"/>
        </dgm:presLayoutVars>
      </dgm:prSet>
      <dgm:spPr/>
    </dgm:pt>
    <dgm:pt modelId="{898889A6-D854-4129-8D98-CD5386E83259}" type="pres">
      <dgm:prSet presAssocID="{09E1A94D-8795-410E-902F-D6CFC594051B}" presName="sibTrans" presStyleCnt="0"/>
      <dgm:spPr/>
    </dgm:pt>
    <dgm:pt modelId="{50716B17-DAF3-4D88-8DE5-617D5D27672E}" type="pres">
      <dgm:prSet presAssocID="{339431C0-1EB0-4DBA-AA38-56332DF8438F}" presName="compNode" presStyleCnt="0"/>
      <dgm:spPr/>
    </dgm:pt>
    <dgm:pt modelId="{E3C1D453-AC5A-4C10-80A6-782E87D7529A}" type="pres">
      <dgm:prSet presAssocID="{339431C0-1EB0-4DBA-AA38-56332DF8438F}" presName="bgRect" presStyleLbl="bgShp" presStyleIdx="2" presStyleCnt="6"/>
      <dgm:spPr/>
    </dgm:pt>
    <dgm:pt modelId="{C727AA0D-FA24-46BC-BECB-B49A79276357}" type="pres">
      <dgm:prSet presAssocID="{339431C0-1EB0-4DBA-AA38-56332DF8438F}"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ooter"/>
        </a:ext>
      </dgm:extLst>
    </dgm:pt>
    <dgm:pt modelId="{AD24209C-48BA-449D-BD91-630ED7F5F55B}" type="pres">
      <dgm:prSet presAssocID="{339431C0-1EB0-4DBA-AA38-56332DF8438F}" presName="spaceRect" presStyleCnt="0"/>
      <dgm:spPr/>
    </dgm:pt>
    <dgm:pt modelId="{595434C0-FFB7-4948-9861-D5FD30365B9D}" type="pres">
      <dgm:prSet presAssocID="{339431C0-1EB0-4DBA-AA38-56332DF8438F}" presName="parTx" presStyleLbl="revTx" presStyleIdx="2" presStyleCnt="6">
        <dgm:presLayoutVars>
          <dgm:chMax val="0"/>
          <dgm:chPref val="0"/>
        </dgm:presLayoutVars>
      </dgm:prSet>
      <dgm:spPr/>
    </dgm:pt>
    <dgm:pt modelId="{17CD0F1C-7641-4828-83CC-C44F3810DA77}" type="pres">
      <dgm:prSet presAssocID="{C8E540AD-3308-449D-8CD8-65852564DD5D}" presName="sibTrans" presStyleCnt="0"/>
      <dgm:spPr/>
    </dgm:pt>
    <dgm:pt modelId="{898B10B3-0143-4EAE-9D7B-48BC2AAB9ECC}" type="pres">
      <dgm:prSet presAssocID="{33325CA0-D8E4-4599-83BD-F7328BDB709D}" presName="compNode" presStyleCnt="0"/>
      <dgm:spPr/>
    </dgm:pt>
    <dgm:pt modelId="{78FE8E41-29E5-42EA-93FE-B6D46611032D}" type="pres">
      <dgm:prSet presAssocID="{33325CA0-D8E4-4599-83BD-F7328BDB709D}" presName="bgRect" presStyleLbl="bgShp" presStyleIdx="3" presStyleCnt="6"/>
      <dgm:spPr/>
    </dgm:pt>
    <dgm:pt modelId="{120243B2-346D-4C95-87BF-A100A6BB9E2E}" type="pres">
      <dgm:prSet presAssocID="{33325CA0-D8E4-4599-83BD-F7328BDB709D}"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ine Decoration"/>
        </a:ext>
      </dgm:extLst>
    </dgm:pt>
    <dgm:pt modelId="{D73DDB75-D8A3-43D0-A2C0-B113C51EBB5D}" type="pres">
      <dgm:prSet presAssocID="{33325CA0-D8E4-4599-83BD-F7328BDB709D}" presName="spaceRect" presStyleCnt="0"/>
      <dgm:spPr/>
    </dgm:pt>
    <dgm:pt modelId="{7F9A1360-9372-40BC-B59C-0D4352CF51B8}" type="pres">
      <dgm:prSet presAssocID="{33325CA0-D8E4-4599-83BD-F7328BDB709D}" presName="parTx" presStyleLbl="revTx" presStyleIdx="3" presStyleCnt="6">
        <dgm:presLayoutVars>
          <dgm:chMax val="0"/>
          <dgm:chPref val="0"/>
        </dgm:presLayoutVars>
      </dgm:prSet>
      <dgm:spPr/>
    </dgm:pt>
    <dgm:pt modelId="{CDE03CFA-7AD8-45BA-8998-2D93E2DC5A35}" type="pres">
      <dgm:prSet presAssocID="{2A1FA587-AABD-4977-A68A-6D3F3C345C3E}" presName="sibTrans" presStyleCnt="0"/>
      <dgm:spPr/>
    </dgm:pt>
    <dgm:pt modelId="{989140D6-76C4-49DF-A500-AA75879ECBCD}" type="pres">
      <dgm:prSet presAssocID="{D160472F-63C4-48DF-8089-EF55197963C0}" presName="compNode" presStyleCnt="0"/>
      <dgm:spPr/>
    </dgm:pt>
    <dgm:pt modelId="{522C6C3B-48C3-4B08-802B-18DF085AEA1B}" type="pres">
      <dgm:prSet presAssocID="{D160472F-63C4-48DF-8089-EF55197963C0}" presName="bgRect" presStyleLbl="bgShp" presStyleIdx="4" presStyleCnt="6"/>
      <dgm:spPr/>
    </dgm:pt>
    <dgm:pt modelId="{5360E67C-3549-47AA-995D-A3FB399C0722}" type="pres">
      <dgm:prSet presAssocID="{D160472F-63C4-48DF-8089-EF55197963C0}"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aterpillar"/>
        </a:ext>
      </dgm:extLst>
    </dgm:pt>
    <dgm:pt modelId="{A17EBD43-149E-497A-B0C1-AF1BEC8AC76E}" type="pres">
      <dgm:prSet presAssocID="{D160472F-63C4-48DF-8089-EF55197963C0}" presName="spaceRect" presStyleCnt="0"/>
      <dgm:spPr/>
    </dgm:pt>
    <dgm:pt modelId="{1820DAFF-46B4-4E7A-8334-0BD16599E7FB}" type="pres">
      <dgm:prSet presAssocID="{D160472F-63C4-48DF-8089-EF55197963C0}" presName="parTx" presStyleLbl="revTx" presStyleIdx="4" presStyleCnt="6">
        <dgm:presLayoutVars>
          <dgm:chMax val="0"/>
          <dgm:chPref val="0"/>
        </dgm:presLayoutVars>
      </dgm:prSet>
      <dgm:spPr/>
    </dgm:pt>
    <dgm:pt modelId="{56D885AA-FC67-42DD-9BB1-CD4D8C497448}" type="pres">
      <dgm:prSet presAssocID="{E3A4CF7B-7A49-4A19-A441-9B4275DE623F}" presName="sibTrans" presStyleCnt="0"/>
      <dgm:spPr/>
    </dgm:pt>
    <dgm:pt modelId="{7FCED6DC-AC09-4371-8500-361DE02A2DCA}" type="pres">
      <dgm:prSet presAssocID="{822A4269-C89B-44D6-B29F-4745BB437069}" presName="compNode" presStyleCnt="0"/>
      <dgm:spPr/>
    </dgm:pt>
    <dgm:pt modelId="{92A02FDB-00E9-434E-99A3-A69A7E4E94C7}" type="pres">
      <dgm:prSet presAssocID="{822A4269-C89B-44D6-B29F-4745BB437069}" presName="bgRect" presStyleLbl="bgShp" presStyleIdx="5" presStyleCnt="6"/>
      <dgm:spPr/>
    </dgm:pt>
    <dgm:pt modelId="{A904781B-5CB7-47F1-926D-13069CA048A2}" type="pres">
      <dgm:prSet presAssocID="{822A4269-C89B-44D6-B29F-4745BB43706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Forbidden"/>
        </a:ext>
      </dgm:extLst>
    </dgm:pt>
    <dgm:pt modelId="{34049F00-8002-43CF-B658-8A36DCAC29B0}" type="pres">
      <dgm:prSet presAssocID="{822A4269-C89B-44D6-B29F-4745BB437069}" presName="spaceRect" presStyleCnt="0"/>
      <dgm:spPr/>
    </dgm:pt>
    <dgm:pt modelId="{AFCF44F9-A13A-4F25-910B-C14EEB8934AC}" type="pres">
      <dgm:prSet presAssocID="{822A4269-C89B-44D6-B29F-4745BB437069}" presName="parTx" presStyleLbl="revTx" presStyleIdx="5" presStyleCnt="6">
        <dgm:presLayoutVars>
          <dgm:chMax val="0"/>
          <dgm:chPref val="0"/>
        </dgm:presLayoutVars>
      </dgm:prSet>
      <dgm:spPr/>
    </dgm:pt>
  </dgm:ptLst>
  <dgm:cxnLst>
    <dgm:cxn modelId="{26C9E504-161B-4984-8175-A2BAA16E1394}" type="presOf" srcId="{3A6AEA70-3511-4FE4-AABA-09CB1B4547D2}" destId="{6AF72807-B7B9-4B09-B7CC-A9A0AD2F41B8}" srcOrd="0" destOrd="0" presId="urn:microsoft.com/office/officeart/2018/2/layout/IconVerticalSolidList"/>
    <dgm:cxn modelId="{A4EBBA16-AA8D-4E57-88C0-68D1A3DE72DD}" srcId="{AAC0A834-3D8E-4D09-911D-3764B0137A01}" destId="{3A6AEA70-3511-4FE4-AABA-09CB1B4547D2}" srcOrd="1" destOrd="0" parTransId="{7D9C1EE9-1A04-4FF9-AE17-FBBD5FE19D4B}" sibTransId="{09E1A94D-8795-410E-902F-D6CFC594051B}"/>
    <dgm:cxn modelId="{6407322E-0D1C-4CF6-B505-4E801FE05DC5}" srcId="{AAC0A834-3D8E-4D09-911D-3764B0137A01}" destId="{E1AAFD1B-5A42-4494-B92A-C7CD809ED4BD}" srcOrd="0" destOrd="0" parTransId="{E1B6A102-0C84-4DBE-8C7B-E00008459150}" sibTransId="{EADC7A0C-90A8-4279-9683-12737D92A4AB}"/>
    <dgm:cxn modelId="{CE9A4934-0017-4277-8B2E-78927B3B0350}" type="presOf" srcId="{E1AAFD1B-5A42-4494-B92A-C7CD809ED4BD}" destId="{0EE8D926-4B61-4D36-805D-9C6AA5318999}" srcOrd="0" destOrd="0" presId="urn:microsoft.com/office/officeart/2018/2/layout/IconVerticalSolidList"/>
    <dgm:cxn modelId="{7BC27D60-5574-44A8-84E9-D9AB6940BFC9}" type="presOf" srcId="{D160472F-63C4-48DF-8089-EF55197963C0}" destId="{1820DAFF-46B4-4E7A-8334-0BD16599E7FB}" srcOrd="0" destOrd="0" presId="urn:microsoft.com/office/officeart/2018/2/layout/IconVerticalSolidList"/>
    <dgm:cxn modelId="{24AF7441-0706-4E42-9931-0F4B7E617FBB}" srcId="{AAC0A834-3D8E-4D09-911D-3764B0137A01}" destId="{339431C0-1EB0-4DBA-AA38-56332DF8438F}" srcOrd="2" destOrd="0" parTransId="{507A4579-FBE3-43D0-8118-884A611978C8}" sibTransId="{C8E540AD-3308-449D-8CD8-65852564DD5D}"/>
    <dgm:cxn modelId="{1DA69E74-D351-4F37-AD73-F89D4F48974B}" type="presOf" srcId="{AAC0A834-3D8E-4D09-911D-3764B0137A01}" destId="{5DF27E00-0CEB-42EC-9C70-50B4D9AD82B1}" srcOrd="0" destOrd="0" presId="urn:microsoft.com/office/officeart/2018/2/layout/IconVerticalSolidList"/>
    <dgm:cxn modelId="{F4C0F174-A942-475B-9377-3FDC01CC4AB1}" type="presOf" srcId="{339431C0-1EB0-4DBA-AA38-56332DF8438F}" destId="{595434C0-FFB7-4948-9861-D5FD30365B9D}" srcOrd="0" destOrd="0" presId="urn:microsoft.com/office/officeart/2018/2/layout/IconVerticalSolidList"/>
    <dgm:cxn modelId="{545BA083-9A08-40D3-8BCF-1812B6B00B8C}" type="presOf" srcId="{33325CA0-D8E4-4599-83BD-F7328BDB709D}" destId="{7F9A1360-9372-40BC-B59C-0D4352CF51B8}" srcOrd="0" destOrd="0" presId="urn:microsoft.com/office/officeart/2018/2/layout/IconVerticalSolidList"/>
    <dgm:cxn modelId="{2064BCA3-28DE-4201-916C-5D504B6FAF97}" type="presOf" srcId="{822A4269-C89B-44D6-B29F-4745BB437069}" destId="{AFCF44F9-A13A-4F25-910B-C14EEB8934AC}" srcOrd="0" destOrd="0" presId="urn:microsoft.com/office/officeart/2018/2/layout/IconVerticalSolidList"/>
    <dgm:cxn modelId="{3F941DD7-C72E-4FB9-97AC-50A9609EF597}" srcId="{AAC0A834-3D8E-4D09-911D-3764B0137A01}" destId="{33325CA0-D8E4-4599-83BD-F7328BDB709D}" srcOrd="3" destOrd="0" parTransId="{F909E6F3-FED6-4859-80F4-DCD5496565A4}" sibTransId="{2A1FA587-AABD-4977-A68A-6D3F3C345C3E}"/>
    <dgm:cxn modelId="{71FF1EDF-51B9-4FBE-9484-245D61CC3122}" srcId="{AAC0A834-3D8E-4D09-911D-3764B0137A01}" destId="{822A4269-C89B-44D6-B29F-4745BB437069}" srcOrd="5" destOrd="0" parTransId="{8C41F0C0-3348-439A-AEFA-AEB011BD6428}" sibTransId="{BC5FA55D-6A4A-453F-81D6-C8FBA319A889}"/>
    <dgm:cxn modelId="{646045DF-7783-4D17-B39D-DAB5144D3B11}" srcId="{AAC0A834-3D8E-4D09-911D-3764B0137A01}" destId="{D160472F-63C4-48DF-8089-EF55197963C0}" srcOrd="4" destOrd="0" parTransId="{EE236DA7-12B0-4436-9130-7FDC8C35599E}" sibTransId="{E3A4CF7B-7A49-4A19-A441-9B4275DE623F}"/>
    <dgm:cxn modelId="{32D04DF0-55EB-4A94-8B08-E72E36C679A3}" type="presParOf" srcId="{5DF27E00-0CEB-42EC-9C70-50B4D9AD82B1}" destId="{3295A640-9868-40E7-A4AC-1097A8E3C163}" srcOrd="0" destOrd="0" presId="urn:microsoft.com/office/officeart/2018/2/layout/IconVerticalSolidList"/>
    <dgm:cxn modelId="{E086A720-D24F-4D3E-B1F4-1DB474540742}" type="presParOf" srcId="{3295A640-9868-40E7-A4AC-1097A8E3C163}" destId="{B5D6A553-58DD-479F-B266-331AC9261421}" srcOrd="0" destOrd="0" presId="urn:microsoft.com/office/officeart/2018/2/layout/IconVerticalSolidList"/>
    <dgm:cxn modelId="{627D6B3D-7575-457B-A0D9-76C32725B532}" type="presParOf" srcId="{3295A640-9868-40E7-A4AC-1097A8E3C163}" destId="{601DDCFA-2BE5-4830-9B17-B07B76E1CF5D}" srcOrd="1" destOrd="0" presId="urn:microsoft.com/office/officeart/2018/2/layout/IconVerticalSolidList"/>
    <dgm:cxn modelId="{CBB0CAF6-E86D-4947-B997-D0BBAD9084DA}" type="presParOf" srcId="{3295A640-9868-40E7-A4AC-1097A8E3C163}" destId="{3B419AA9-1988-47C2-860B-AF2D9CB6A09B}" srcOrd="2" destOrd="0" presId="urn:microsoft.com/office/officeart/2018/2/layout/IconVerticalSolidList"/>
    <dgm:cxn modelId="{BA126474-9615-4EF9-B9EF-D5DD2D8E841A}" type="presParOf" srcId="{3295A640-9868-40E7-A4AC-1097A8E3C163}" destId="{0EE8D926-4B61-4D36-805D-9C6AA5318999}" srcOrd="3" destOrd="0" presId="urn:microsoft.com/office/officeart/2018/2/layout/IconVerticalSolidList"/>
    <dgm:cxn modelId="{66B8A311-3F45-4512-A61A-A7BC32E1BEAB}" type="presParOf" srcId="{5DF27E00-0CEB-42EC-9C70-50B4D9AD82B1}" destId="{D7BC2ABD-6D04-4223-B851-4688F0FEA81B}" srcOrd="1" destOrd="0" presId="urn:microsoft.com/office/officeart/2018/2/layout/IconVerticalSolidList"/>
    <dgm:cxn modelId="{18000B30-662F-4FB6-83C3-001C3529A7A4}" type="presParOf" srcId="{5DF27E00-0CEB-42EC-9C70-50B4D9AD82B1}" destId="{488E910D-067E-4673-B77E-7392EDEF1E63}" srcOrd="2" destOrd="0" presId="urn:microsoft.com/office/officeart/2018/2/layout/IconVerticalSolidList"/>
    <dgm:cxn modelId="{244DB60B-4ECC-47A7-BDB7-BE6D65E7E370}" type="presParOf" srcId="{488E910D-067E-4673-B77E-7392EDEF1E63}" destId="{1E85C89F-7A11-4FF8-BBE1-91AD5112389D}" srcOrd="0" destOrd="0" presId="urn:microsoft.com/office/officeart/2018/2/layout/IconVerticalSolidList"/>
    <dgm:cxn modelId="{CAC77854-AA36-4644-B4CA-EEAE120122E1}" type="presParOf" srcId="{488E910D-067E-4673-B77E-7392EDEF1E63}" destId="{5BF605AF-0435-4E55-842E-57D53340FDD2}" srcOrd="1" destOrd="0" presId="urn:microsoft.com/office/officeart/2018/2/layout/IconVerticalSolidList"/>
    <dgm:cxn modelId="{00527B13-EBFD-46D1-BAA3-57673132C998}" type="presParOf" srcId="{488E910D-067E-4673-B77E-7392EDEF1E63}" destId="{D3E01857-AC99-4D68-A5B2-22021A127C32}" srcOrd="2" destOrd="0" presId="urn:microsoft.com/office/officeart/2018/2/layout/IconVerticalSolidList"/>
    <dgm:cxn modelId="{C8FEC3E2-E420-4DD5-9CCC-6BEFD53BD509}" type="presParOf" srcId="{488E910D-067E-4673-B77E-7392EDEF1E63}" destId="{6AF72807-B7B9-4B09-B7CC-A9A0AD2F41B8}" srcOrd="3" destOrd="0" presId="urn:microsoft.com/office/officeart/2018/2/layout/IconVerticalSolidList"/>
    <dgm:cxn modelId="{FA658D9F-B8C5-40EA-B59A-8133392FA5D5}" type="presParOf" srcId="{5DF27E00-0CEB-42EC-9C70-50B4D9AD82B1}" destId="{898889A6-D854-4129-8D98-CD5386E83259}" srcOrd="3" destOrd="0" presId="urn:microsoft.com/office/officeart/2018/2/layout/IconVerticalSolidList"/>
    <dgm:cxn modelId="{BE259AD3-0FB6-41BB-B31E-0EF818F9C585}" type="presParOf" srcId="{5DF27E00-0CEB-42EC-9C70-50B4D9AD82B1}" destId="{50716B17-DAF3-4D88-8DE5-617D5D27672E}" srcOrd="4" destOrd="0" presId="urn:microsoft.com/office/officeart/2018/2/layout/IconVerticalSolidList"/>
    <dgm:cxn modelId="{FA81ABEA-4993-4D1A-974C-A5649461CB65}" type="presParOf" srcId="{50716B17-DAF3-4D88-8DE5-617D5D27672E}" destId="{E3C1D453-AC5A-4C10-80A6-782E87D7529A}" srcOrd="0" destOrd="0" presId="urn:microsoft.com/office/officeart/2018/2/layout/IconVerticalSolidList"/>
    <dgm:cxn modelId="{0839ACD2-8011-441E-B3FC-720BABB89A71}" type="presParOf" srcId="{50716B17-DAF3-4D88-8DE5-617D5D27672E}" destId="{C727AA0D-FA24-46BC-BECB-B49A79276357}" srcOrd="1" destOrd="0" presId="urn:microsoft.com/office/officeart/2018/2/layout/IconVerticalSolidList"/>
    <dgm:cxn modelId="{8DF9233B-55B3-4FAD-83D2-A931A5F3C2E6}" type="presParOf" srcId="{50716B17-DAF3-4D88-8DE5-617D5D27672E}" destId="{AD24209C-48BA-449D-BD91-630ED7F5F55B}" srcOrd="2" destOrd="0" presId="urn:microsoft.com/office/officeart/2018/2/layout/IconVerticalSolidList"/>
    <dgm:cxn modelId="{E18629E2-AE4E-4A5B-8E0A-1ED905420257}" type="presParOf" srcId="{50716B17-DAF3-4D88-8DE5-617D5D27672E}" destId="{595434C0-FFB7-4948-9861-D5FD30365B9D}" srcOrd="3" destOrd="0" presId="urn:microsoft.com/office/officeart/2018/2/layout/IconVerticalSolidList"/>
    <dgm:cxn modelId="{D8C3575F-58F5-4E69-A468-65CB982B1CE4}" type="presParOf" srcId="{5DF27E00-0CEB-42EC-9C70-50B4D9AD82B1}" destId="{17CD0F1C-7641-4828-83CC-C44F3810DA77}" srcOrd="5" destOrd="0" presId="urn:microsoft.com/office/officeart/2018/2/layout/IconVerticalSolidList"/>
    <dgm:cxn modelId="{F95EB2EA-3CF0-426E-BE80-4B0827495AFB}" type="presParOf" srcId="{5DF27E00-0CEB-42EC-9C70-50B4D9AD82B1}" destId="{898B10B3-0143-4EAE-9D7B-48BC2AAB9ECC}" srcOrd="6" destOrd="0" presId="urn:microsoft.com/office/officeart/2018/2/layout/IconVerticalSolidList"/>
    <dgm:cxn modelId="{06F4D3BF-54A6-4CFE-9814-70423BC8535F}" type="presParOf" srcId="{898B10B3-0143-4EAE-9D7B-48BC2AAB9ECC}" destId="{78FE8E41-29E5-42EA-93FE-B6D46611032D}" srcOrd="0" destOrd="0" presId="urn:microsoft.com/office/officeart/2018/2/layout/IconVerticalSolidList"/>
    <dgm:cxn modelId="{83389ED5-28FF-4130-8B00-3590456605F6}" type="presParOf" srcId="{898B10B3-0143-4EAE-9D7B-48BC2AAB9ECC}" destId="{120243B2-346D-4C95-87BF-A100A6BB9E2E}" srcOrd="1" destOrd="0" presId="urn:microsoft.com/office/officeart/2018/2/layout/IconVerticalSolidList"/>
    <dgm:cxn modelId="{3C8135EF-7073-49A8-8EF7-59E5603D0363}" type="presParOf" srcId="{898B10B3-0143-4EAE-9D7B-48BC2AAB9ECC}" destId="{D73DDB75-D8A3-43D0-A2C0-B113C51EBB5D}" srcOrd="2" destOrd="0" presId="urn:microsoft.com/office/officeart/2018/2/layout/IconVerticalSolidList"/>
    <dgm:cxn modelId="{5082DC5B-8910-4BC6-840F-EFDEF6137C9F}" type="presParOf" srcId="{898B10B3-0143-4EAE-9D7B-48BC2AAB9ECC}" destId="{7F9A1360-9372-40BC-B59C-0D4352CF51B8}" srcOrd="3" destOrd="0" presId="urn:microsoft.com/office/officeart/2018/2/layout/IconVerticalSolidList"/>
    <dgm:cxn modelId="{E8046DF9-98A7-4564-A390-98ABC827BFC9}" type="presParOf" srcId="{5DF27E00-0CEB-42EC-9C70-50B4D9AD82B1}" destId="{CDE03CFA-7AD8-45BA-8998-2D93E2DC5A35}" srcOrd="7" destOrd="0" presId="urn:microsoft.com/office/officeart/2018/2/layout/IconVerticalSolidList"/>
    <dgm:cxn modelId="{E153373E-733C-4B70-8EE5-2C522EFA7C7E}" type="presParOf" srcId="{5DF27E00-0CEB-42EC-9C70-50B4D9AD82B1}" destId="{989140D6-76C4-49DF-A500-AA75879ECBCD}" srcOrd="8" destOrd="0" presId="urn:microsoft.com/office/officeart/2018/2/layout/IconVerticalSolidList"/>
    <dgm:cxn modelId="{C8FE65FE-030E-4179-9C3D-D7A7CE504C5B}" type="presParOf" srcId="{989140D6-76C4-49DF-A500-AA75879ECBCD}" destId="{522C6C3B-48C3-4B08-802B-18DF085AEA1B}" srcOrd="0" destOrd="0" presId="urn:microsoft.com/office/officeart/2018/2/layout/IconVerticalSolidList"/>
    <dgm:cxn modelId="{2EFD126F-9E32-483F-AA99-B6F4F7612C7F}" type="presParOf" srcId="{989140D6-76C4-49DF-A500-AA75879ECBCD}" destId="{5360E67C-3549-47AA-995D-A3FB399C0722}" srcOrd="1" destOrd="0" presId="urn:microsoft.com/office/officeart/2018/2/layout/IconVerticalSolidList"/>
    <dgm:cxn modelId="{4171845A-99DD-45EA-9E87-847DF1098E49}" type="presParOf" srcId="{989140D6-76C4-49DF-A500-AA75879ECBCD}" destId="{A17EBD43-149E-497A-B0C1-AF1BEC8AC76E}" srcOrd="2" destOrd="0" presId="urn:microsoft.com/office/officeart/2018/2/layout/IconVerticalSolidList"/>
    <dgm:cxn modelId="{FC017D54-14DA-4844-A580-137B52E4787E}" type="presParOf" srcId="{989140D6-76C4-49DF-A500-AA75879ECBCD}" destId="{1820DAFF-46B4-4E7A-8334-0BD16599E7FB}" srcOrd="3" destOrd="0" presId="urn:microsoft.com/office/officeart/2018/2/layout/IconVerticalSolidList"/>
    <dgm:cxn modelId="{008C4E3E-12C7-4CE6-AB39-2458591C5A80}" type="presParOf" srcId="{5DF27E00-0CEB-42EC-9C70-50B4D9AD82B1}" destId="{56D885AA-FC67-42DD-9BB1-CD4D8C497448}" srcOrd="9" destOrd="0" presId="urn:microsoft.com/office/officeart/2018/2/layout/IconVerticalSolidList"/>
    <dgm:cxn modelId="{B7CF449B-B093-424E-B998-DB2A745C6276}" type="presParOf" srcId="{5DF27E00-0CEB-42EC-9C70-50B4D9AD82B1}" destId="{7FCED6DC-AC09-4371-8500-361DE02A2DCA}" srcOrd="10" destOrd="0" presId="urn:microsoft.com/office/officeart/2018/2/layout/IconVerticalSolidList"/>
    <dgm:cxn modelId="{C777DDB4-A05A-477D-AECC-5A427F3933FC}" type="presParOf" srcId="{7FCED6DC-AC09-4371-8500-361DE02A2DCA}" destId="{92A02FDB-00E9-434E-99A3-A69A7E4E94C7}" srcOrd="0" destOrd="0" presId="urn:microsoft.com/office/officeart/2018/2/layout/IconVerticalSolidList"/>
    <dgm:cxn modelId="{9AB8C48E-7FEA-4390-B223-5B2404A1E100}" type="presParOf" srcId="{7FCED6DC-AC09-4371-8500-361DE02A2DCA}" destId="{A904781B-5CB7-47F1-926D-13069CA048A2}" srcOrd="1" destOrd="0" presId="urn:microsoft.com/office/officeart/2018/2/layout/IconVerticalSolidList"/>
    <dgm:cxn modelId="{C4450C94-ADA1-4916-BBFC-7B371DF89308}" type="presParOf" srcId="{7FCED6DC-AC09-4371-8500-361DE02A2DCA}" destId="{34049F00-8002-43CF-B658-8A36DCAC29B0}" srcOrd="2" destOrd="0" presId="urn:microsoft.com/office/officeart/2018/2/layout/IconVerticalSolidList"/>
    <dgm:cxn modelId="{62744C34-B73D-410D-889C-C1A44ACF86F7}" type="presParOf" srcId="{7FCED6DC-AC09-4371-8500-361DE02A2DCA}" destId="{AFCF44F9-A13A-4F25-910B-C14EEB8934A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0B8546A-12E5-4FAB-B2CC-B1994999D726}"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581FB71A-29CD-4E9E-8A31-B65A4B669736}">
      <dgm:prSet/>
      <dgm:spPr/>
      <dgm:t>
        <a:bodyPr/>
        <a:lstStyle/>
        <a:p>
          <a:r>
            <a:rPr lang="en-US"/>
            <a:t>Spore</a:t>
          </a:r>
        </a:p>
      </dgm:t>
    </dgm:pt>
    <dgm:pt modelId="{179A39A4-A790-4475-918A-B960250A5603}" type="parTrans" cxnId="{C317F4A3-66BD-437E-A53D-13470CE4A18B}">
      <dgm:prSet/>
      <dgm:spPr/>
      <dgm:t>
        <a:bodyPr/>
        <a:lstStyle/>
        <a:p>
          <a:endParaRPr lang="en-US"/>
        </a:p>
      </dgm:t>
    </dgm:pt>
    <dgm:pt modelId="{65774D7F-730E-4DFD-8E29-4C4C5CD6A947}" type="sibTrans" cxnId="{C317F4A3-66BD-437E-A53D-13470CE4A18B}">
      <dgm:prSet/>
      <dgm:spPr/>
      <dgm:t>
        <a:bodyPr/>
        <a:lstStyle/>
        <a:p>
          <a:endParaRPr lang="en-US"/>
        </a:p>
      </dgm:t>
    </dgm:pt>
    <dgm:pt modelId="{6D506CE2-DAEE-4951-8070-6A44857204FA}">
      <dgm:prSet/>
      <dgm:spPr/>
      <dgm:t>
        <a:bodyPr/>
        <a:lstStyle/>
        <a:p>
          <a:r>
            <a:rPr lang="en-US" dirty="0"/>
            <a:t>liberation (take off)</a:t>
          </a:r>
        </a:p>
      </dgm:t>
    </dgm:pt>
    <dgm:pt modelId="{CB135BB5-69E0-42B4-B2E8-63F073A62322}" type="parTrans" cxnId="{ADC83168-BBDC-41CA-BCFE-35F4E691B481}">
      <dgm:prSet/>
      <dgm:spPr/>
      <dgm:t>
        <a:bodyPr/>
        <a:lstStyle/>
        <a:p>
          <a:endParaRPr lang="en-US"/>
        </a:p>
      </dgm:t>
    </dgm:pt>
    <dgm:pt modelId="{491F809D-50CB-4FBB-ADAE-C0050DFE2991}" type="sibTrans" cxnId="{ADC83168-BBDC-41CA-BCFE-35F4E691B481}">
      <dgm:prSet/>
      <dgm:spPr/>
      <dgm:t>
        <a:bodyPr/>
        <a:lstStyle/>
        <a:p>
          <a:endParaRPr lang="en-US"/>
        </a:p>
      </dgm:t>
    </dgm:pt>
    <dgm:pt modelId="{D20B4CE7-0B1D-4636-A609-E3630494BE22}">
      <dgm:prSet/>
      <dgm:spPr/>
      <dgm:t>
        <a:bodyPr/>
        <a:lstStyle/>
        <a:p>
          <a:r>
            <a:rPr lang="en-US"/>
            <a:t>Spore</a:t>
          </a:r>
        </a:p>
      </dgm:t>
    </dgm:pt>
    <dgm:pt modelId="{D6C631C6-8763-4912-8CAE-63FCA282F5E9}" type="parTrans" cxnId="{B4CD0BD9-9AD4-4280-A0F0-F31338273703}">
      <dgm:prSet/>
      <dgm:spPr/>
      <dgm:t>
        <a:bodyPr/>
        <a:lstStyle/>
        <a:p>
          <a:endParaRPr lang="en-US"/>
        </a:p>
      </dgm:t>
    </dgm:pt>
    <dgm:pt modelId="{450E2315-4E53-4718-B279-CF3ADBEA6346}" type="sibTrans" cxnId="{B4CD0BD9-9AD4-4280-A0F0-F31338273703}">
      <dgm:prSet/>
      <dgm:spPr/>
      <dgm:t>
        <a:bodyPr/>
        <a:lstStyle/>
        <a:p>
          <a:endParaRPr lang="en-US"/>
        </a:p>
      </dgm:t>
    </dgm:pt>
    <dgm:pt modelId="{0EB02BC9-772F-43B2-BBBD-7EE5F597182B}">
      <dgm:prSet/>
      <dgm:spPr/>
      <dgm:t>
        <a:bodyPr/>
        <a:lstStyle/>
        <a:p>
          <a:r>
            <a:rPr lang="en-US" dirty="0"/>
            <a:t>dispersal (flight)</a:t>
          </a:r>
        </a:p>
      </dgm:t>
    </dgm:pt>
    <dgm:pt modelId="{C92E29B0-E8AE-4D1E-BFC6-EBBD00CB6385}" type="parTrans" cxnId="{AB98D62B-690C-4F03-820E-8D6DF0BAE9F3}">
      <dgm:prSet/>
      <dgm:spPr/>
      <dgm:t>
        <a:bodyPr/>
        <a:lstStyle/>
        <a:p>
          <a:endParaRPr lang="en-US"/>
        </a:p>
      </dgm:t>
    </dgm:pt>
    <dgm:pt modelId="{01C17337-4195-40AF-99D1-A100FC2A72CB}" type="sibTrans" cxnId="{AB98D62B-690C-4F03-820E-8D6DF0BAE9F3}">
      <dgm:prSet/>
      <dgm:spPr/>
      <dgm:t>
        <a:bodyPr/>
        <a:lstStyle/>
        <a:p>
          <a:endParaRPr lang="en-US"/>
        </a:p>
      </dgm:t>
    </dgm:pt>
    <dgm:pt modelId="{5D9507B1-A940-47D8-A0DD-F06513102B3A}">
      <dgm:prSet/>
      <dgm:spPr/>
      <dgm:t>
        <a:bodyPr/>
        <a:lstStyle/>
        <a:p>
          <a:r>
            <a:rPr lang="en-US"/>
            <a:t>Spore</a:t>
          </a:r>
        </a:p>
      </dgm:t>
    </dgm:pt>
    <dgm:pt modelId="{602A0ED4-60C3-45B7-8C17-CE7D8D8AE7CF}" type="parTrans" cxnId="{116A16ED-E832-4127-B632-E60C919A16F9}">
      <dgm:prSet/>
      <dgm:spPr/>
      <dgm:t>
        <a:bodyPr/>
        <a:lstStyle/>
        <a:p>
          <a:endParaRPr lang="en-US"/>
        </a:p>
      </dgm:t>
    </dgm:pt>
    <dgm:pt modelId="{1C12F1FD-AEA5-4E66-9901-05D716F855E8}" type="sibTrans" cxnId="{116A16ED-E832-4127-B632-E60C919A16F9}">
      <dgm:prSet/>
      <dgm:spPr/>
      <dgm:t>
        <a:bodyPr/>
        <a:lstStyle/>
        <a:p>
          <a:endParaRPr lang="en-US"/>
        </a:p>
      </dgm:t>
    </dgm:pt>
    <dgm:pt modelId="{A83F791B-920A-443D-9D1F-BD06401C0210}">
      <dgm:prSet/>
      <dgm:spPr/>
      <dgm:t>
        <a:bodyPr/>
        <a:lstStyle/>
        <a:p>
          <a:r>
            <a:rPr lang="en-US" dirty="0"/>
            <a:t>deposition (landing)</a:t>
          </a:r>
        </a:p>
      </dgm:t>
    </dgm:pt>
    <dgm:pt modelId="{80D47BBB-5EFF-4A7A-91A5-7D354FCD2D8E}" type="parTrans" cxnId="{24D0CBD1-3D7E-48BD-BFEC-0B565651D136}">
      <dgm:prSet/>
      <dgm:spPr/>
      <dgm:t>
        <a:bodyPr/>
        <a:lstStyle/>
        <a:p>
          <a:endParaRPr lang="en-US"/>
        </a:p>
      </dgm:t>
    </dgm:pt>
    <dgm:pt modelId="{A0964231-1575-4D32-9F8B-3DE0B9421D8F}" type="sibTrans" cxnId="{24D0CBD1-3D7E-48BD-BFEC-0B565651D136}">
      <dgm:prSet/>
      <dgm:spPr/>
      <dgm:t>
        <a:bodyPr/>
        <a:lstStyle/>
        <a:p>
          <a:endParaRPr lang="en-US"/>
        </a:p>
      </dgm:t>
    </dgm:pt>
    <dgm:pt modelId="{810B3535-4B48-4606-863C-C483291871F8}" type="pres">
      <dgm:prSet presAssocID="{C0B8546A-12E5-4FAB-B2CC-B1994999D726}" presName="Name0" presStyleCnt="0">
        <dgm:presLayoutVars>
          <dgm:dir/>
          <dgm:animLvl val="lvl"/>
          <dgm:resizeHandles val="exact"/>
        </dgm:presLayoutVars>
      </dgm:prSet>
      <dgm:spPr/>
    </dgm:pt>
    <dgm:pt modelId="{687C30BA-5197-426B-9AD9-4851C907E691}" type="pres">
      <dgm:prSet presAssocID="{5D9507B1-A940-47D8-A0DD-F06513102B3A}" presName="boxAndChildren" presStyleCnt="0"/>
      <dgm:spPr/>
    </dgm:pt>
    <dgm:pt modelId="{5D2265BE-3432-41E2-9F72-FE7B71F9912F}" type="pres">
      <dgm:prSet presAssocID="{5D9507B1-A940-47D8-A0DD-F06513102B3A}" presName="parentTextBox" presStyleLbl="alignNode1" presStyleIdx="0" presStyleCnt="3"/>
      <dgm:spPr/>
    </dgm:pt>
    <dgm:pt modelId="{DF6D70A1-719F-4078-8547-31772D28DC25}" type="pres">
      <dgm:prSet presAssocID="{5D9507B1-A940-47D8-A0DD-F06513102B3A}" presName="descendantBox" presStyleLbl="bgAccFollowNode1" presStyleIdx="0" presStyleCnt="3"/>
      <dgm:spPr/>
    </dgm:pt>
    <dgm:pt modelId="{4AA085BE-7034-4AFD-AAAB-AC1211547202}" type="pres">
      <dgm:prSet presAssocID="{450E2315-4E53-4718-B279-CF3ADBEA6346}" presName="sp" presStyleCnt="0"/>
      <dgm:spPr/>
    </dgm:pt>
    <dgm:pt modelId="{B12F6BF0-7F7F-407E-99FF-393C96980C52}" type="pres">
      <dgm:prSet presAssocID="{D20B4CE7-0B1D-4636-A609-E3630494BE22}" presName="arrowAndChildren" presStyleCnt="0"/>
      <dgm:spPr/>
    </dgm:pt>
    <dgm:pt modelId="{2551B7C8-8400-4CF3-B6D5-B04812A9C7C7}" type="pres">
      <dgm:prSet presAssocID="{D20B4CE7-0B1D-4636-A609-E3630494BE22}" presName="parentTextArrow" presStyleLbl="node1" presStyleIdx="0" presStyleCnt="0"/>
      <dgm:spPr/>
    </dgm:pt>
    <dgm:pt modelId="{D112DFE7-792E-4CCF-9468-3334D4C1697F}" type="pres">
      <dgm:prSet presAssocID="{D20B4CE7-0B1D-4636-A609-E3630494BE22}" presName="arrow" presStyleLbl="alignNode1" presStyleIdx="1" presStyleCnt="3"/>
      <dgm:spPr/>
    </dgm:pt>
    <dgm:pt modelId="{0E227752-3D40-459B-AD13-5124679B4C19}" type="pres">
      <dgm:prSet presAssocID="{D20B4CE7-0B1D-4636-A609-E3630494BE22}" presName="descendantArrow" presStyleLbl="bgAccFollowNode1" presStyleIdx="1" presStyleCnt="3"/>
      <dgm:spPr/>
    </dgm:pt>
    <dgm:pt modelId="{B4BC3DED-CE38-488B-9154-C1A38F4BBFE8}" type="pres">
      <dgm:prSet presAssocID="{65774D7F-730E-4DFD-8E29-4C4C5CD6A947}" presName="sp" presStyleCnt="0"/>
      <dgm:spPr/>
    </dgm:pt>
    <dgm:pt modelId="{93E60FA8-85CF-4A6A-8A47-F51B7CD383C3}" type="pres">
      <dgm:prSet presAssocID="{581FB71A-29CD-4E9E-8A31-B65A4B669736}" presName="arrowAndChildren" presStyleCnt="0"/>
      <dgm:spPr/>
    </dgm:pt>
    <dgm:pt modelId="{2F37773B-AFD2-41C7-9FFE-C320A2DC47E7}" type="pres">
      <dgm:prSet presAssocID="{581FB71A-29CD-4E9E-8A31-B65A4B669736}" presName="parentTextArrow" presStyleLbl="node1" presStyleIdx="0" presStyleCnt="0"/>
      <dgm:spPr/>
    </dgm:pt>
    <dgm:pt modelId="{9557C755-1355-4C02-880D-13AB6A7111AE}" type="pres">
      <dgm:prSet presAssocID="{581FB71A-29CD-4E9E-8A31-B65A4B669736}" presName="arrow" presStyleLbl="alignNode1" presStyleIdx="2" presStyleCnt="3"/>
      <dgm:spPr/>
    </dgm:pt>
    <dgm:pt modelId="{18FEBE5D-A427-4910-80AD-1FB1220FE7F4}" type="pres">
      <dgm:prSet presAssocID="{581FB71A-29CD-4E9E-8A31-B65A4B669736}" presName="descendantArrow" presStyleLbl="bgAccFollowNode1" presStyleIdx="2" presStyleCnt="3"/>
      <dgm:spPr/>
    </dgm:pt>
  </dgm:ptLst>
  <dgm:cxnLst>
    <dgm:cxn modelId="{73418904-93C5-4776-99DD-BF64773D5F54}" type="presOf" srcId="{C0B8546A-12E5-4FAB-B2CC-B1994999D726}" destId="{810B3535-4B48-4606-863C-C483291871F8}" srcOrd="0" destOrd="0" presId="urn:microsoft.com/office/officeart/2016/7/layout/VerticalDownArrowProcess"/>
    <dgm:cxn modelId="{58FAAD05-877E-462B-AD33-71990A52D13A}" type="presOf" srcId="{581FB71A-29CD-4E9E-8A31-B65A4B669736}" destId="{9557C755-1355-4C02-880D-13AB6A7111AE}" srcOrd="1" destOrd="0" presId="urn:microsoft.com/office/officeart/2016/7/layout/VerticalDownArrowProcess"/>
    <dgm:cxn modelId="{AB98D62B-690C-4F03-820E-8D6DF0BAE9F3}" srcId="{D20B4CE7-0B1D-4636-A609-E3630494BE22}" destId="{0EB02BC9-772F-43B2-BBBD-7EE5F597182B}" srcOrd="0" destOrd="0" parTransId="{C92E29B0-E8AE-4D1E-BFC6-EBBD00CB6385}" sibTransId="{01C17337-4195-40AF-99D1-A100FC2A72CB}"/>
    <dgm:cxn modelId="{B20BC537-A460-4CD5-828D-8003CC438C59}" type="presOf" srcId="{5D9507B1-A940-47D8-A0DD-F06513102B3A}" destId="{5D2265BE-3432-41E2-9F72-FE7B71F9912F}" srcOrd="0" destOrd="0" presId="urn:microsoft.com/office/officeart/2016/7/layout/VerticalDownArrowProcess"/>
    <dgm:cxn modelId="{3803663C-9CC6-468C-8008-32A07748AEA6}" type="presOf" srcId="{0EB02BC9-772F-43B2-BBBD-7EE5F597182B}" destId="{0E227752-3D40-459B-AD13-5124679B4C19}" srcOrd="0" destOrd="0" presId="urn:microsoft.com/office/officeart/2016/7/layout/VerticalDownArrowProcess"/>
    <dgm:cxn modelId="{55F4D23E-9D4A-4B53-AF82-8855CF433ECF}" type="presOf" srcId="{D20B4CE7-0B1D-4636-A609-E3630494BE22}" destId="{D112DFE7-792E-4CCF-9468-3334D4C1697F}" srcOrd="1" destOrd="0" presId="urn:microsoft.com/office/officeart/2016/7/layout/VerticalDownArrowProcess"/>
    <dgm:cxn modelId="{ADC83168-BBDC-41CA-BCFE-35F4E691B481}" srcId="{581FB71A-29CD-4E9E-8A31-B65A4B669736}" destId="{6D506CE2-DAEE-4951-8070-6A44857204FA}" srcOrd="0" destOrd="0" parTransId="{CB135BB5-69E0-42B4-B2E8-63F073A62322}" sibTransId="{491F809D-50CB-4FBB-ADAE-C0050DFE2991}"/>
    <dgm:cxn modelId="{7962DE55-C838-43DD-AC58-B81A3C1614A5}" type="presOf" srcId="{A83F791B-920A-443D-9D1F-BD06401C0210}" destId="{DF6D70A1-719F-4078-8547-31772D28DC25}" srcOrd="0" destOrd="0" presId="urn:microsoft.com/office/officeart/2016/7/layout/VerticalDownArrowProcess"/>
    <dgm:cxn modelId="{F2CBE093-2FDB-4A3F-864F-E8FC182E686F}" type="presOf" srcId="{6D506CE2-DAEE-4951-8070-6A44857204FA}" destId="{18FEBE5D-A427-4910-80AD-1FB1220FE7F4}" srcOrd="0" destOrd="0" presId="urn:microsoft.com/office/officeart/2016/7/layout/VerticalDownArrowProcess"/>
    <dgm:cxn modelId="{C317F4A3-66BD-437E-A53D-13470CE4A18B}" srcId="{C0B8546A-12E5-4FAB-B2CC-B1994999D726}" destId="{581FB71A-29CD-4E9E-8A31-B65A4B669736}" srcOrd="0" destOrd="0" parTransId="{179A39A4-A790-4475-918A-B960250A5603}" sibTransId="{65774D7F-730E-4DFD-8E29-4C4C5CD6A947}"/>
    <dgm:cxn modelId="{24D0CBD1-3D7E-48BD-BFEC-0B565651D136}" srcId="{5D9507B1-A940-47D8-A0DD-F06513102B3A}" destId="{A83F791B-920A-443D-9D1F-BD06401C0210}" srcOrd="0" destOrd="0" parTransId="{80D47BBB-5EFF-4A7A-91A5-7D354FCD2D8E}" sibTransId="{A0964231-1575-4D32-9F8B-3DE0B9421D8F}"/>
    <dgm:cxn modelId="{B4CD0BD9-9AD4-4280-A0F0-F31338273703}" srcId="{C0B8546A-12E5-4FAB-B2CC-B1994999D726}" destId="{D20B4CE7-0B1D-4636-A609-E3630494BE22}" srcOrd="1" destOrd="0" parTransId="{D6C631C6-8763-4912-8CAE-63FCA282F5E9}" sibTransId="{450E2315-4E53-4718-B279-CF3ADBEA6346}"/>
    <dgm:cxn modelId="{2FD452DE-26C8-4000-980A-9A8C692717B3}" type="presOf" srcId="{D20B4CE7-0B1D-4636-A609-E3630494BE22}" destId="{2551B7C8-8400-4CF3-B6D5-B04812A9C7C7}" srcOrd="0" destOrd="0" presId="urn:microsoft.com/office/officeart/2016/7/layout/VerticalDownArrowProcess"/>
    <dgm:cxn modelId="{9F1960E2-9F45-4549-9BB3-1BD1D17B232F}" type="presOf" srcId="{581FB71A-29CD-4E9E-8A31-B65A4B669736}" destId="{2F37773B-AFD2-41C7-9FFE-C320A2DC47E7}" srcOrd="0" destOrd="0" presId="urn:microsoft.com/office/officeart/2016/7/layout/VerticalDownArrowProcess"/>
    <dgm:cxn modelId="{116A16ED-E832-4127-B632-E60C919A16F9}" srcId="{C0B8546A-12E5-4FAB-B2CC-B1994999D726}" destId="{5D9507B1-A940-47D8-A0DD-F06513102B3A}" srcOrd="2" destOrd="0" parTransId="{602A0ED4-60C3-45B7-8C17-CE7D8D8AE7CF}" sibTransId="{1C12F1FD-AEA5-4E66-9901-05D716F855E8}"/>
    <dgm:cxn modelId="{A78769B5-2807-4E61-B658-04AA1AF0B7F0}" type="presParOf" srcId="{810B3535-4B48-4606-863C-C483291871F8}" destId="{687C30BA-5197-426B-9AD9-4851C907E691}" srcOrd="0" destOrd="0" presId="urn:microsoft.com/office/officeart/2016/7/layout/VerticalDownArrowProcess"/>
    <dgm:cxn modelId="{7E5DDF12-3403-48DE-BFB6-7304B9559AD0}" type="presParOf" srcId="{687C30BA-5197-426B-9AD9-4851C907E691}" destId="{5D2265BE-3432-41E2-9F72-FE7B71F9912F}" srcOrd="0" destOrd="0" presId="urn:microsoft.com/office/officeart/2016/7/layout/VerticalDownArrowProcess"/>
    <dgm:cxn modelId="{E3EDFE63-3207-44C6-B502-D8271CA0DD38}" type="presParOf" srcId="{687C30BA-5197-426B-9AD9-4851C907E691}" destId="{DF6D70A1-719F-4078-8547-31772D28DC25}" srcOrd="1" destOrd="0" presId="urn:microsoft.com/office/officeart/2016/7/layout/VerticalDownArrowProcess"/>
    <dgm:cxn modelId="{79FF5C0D-1ADE-4AF6-B1FF-95B83040025F}" type="presParOf" srcId="{810B3535-4B48-4606-863C-C483291871F8}" destId="{4AA085BE-7034-4AFD-AAAB-AC1211547202}" srcOrd="1" destOrd="0" presId="urn:microsoft.com/office/officeart/2016/7/layout/VerticalDownArrowProcess"/>
    <dgm:cxn modelId="{801921B5-24F6-4A19-8420-A3E31A1142E6}" type="presParOf" srcId="{810B3535-4B48-4606-863C-C483291871F8}" destId="{B12F6BF0-7F7F-407E-99FF-393C96980C52}" srcOrd="2" destOrd="0" presId="urn:microsoft.com/office/officeart/2016/7/layout/VerticalDownArrowProcess"/>
    <dgm:cxn modelId="{FA87E021-318B-40AE-8B44-802E0527BDE6}" type="presParOf" srcId="{B12F6BF0-7F7F-407E-99FF-393C96980C52}" destId="{2551B7C8-8400-4CF3-B6D5-B04812A9C7C7}" srcOrd="0" destOrd="0" presId="urn:microsoft.com/office/officeart/2016/7/layout/VerticalDownArrowProcess"/>
    <dgm:cxn modelId="{524A862F-CD5A-47A2-B243-9C7A869FF1BE}" type="presParOf" srcId="{B12F6BF0-7F7F-407E-99FF-393C96980C52}" destId="{D112DFE7-792E-4CCF-9468-3334D4C1697F}" srcOrd="1" destOrd="0" presId="urn:microsoft.com/office/officeart/2016/7/layout/VerticalDownArrowProcess"/>
    <dgm:cxn modelId="{32E5202C-E9F9-414A-BB9D-ABA332EF2038}" type="presParOf" srcId="{B12F6BF0-7F7F-407E-99FF-393C96980C52}" destId="{0E227752-3D40-459B-AD13-5124679B4C19}" srcOrd="2" destOrd="0" presId="urn:microsoft.com/office/officeart/2016/7/layout/VerticalDownArrowProcess"/>
    <dgm:cxn modelId="{18B5B170-5FF9-4A60-A12A-9DCF8520CCB7}" type="presParOf" srcId="{810B3535-4B48-4606-863C-C483291871F8}" destId="{B4BC3DED-CE38-488B-9154-C1A38F4BBFE8}" srcOrd="3" destOrd="0" presId="urn:microsoft.com/office/officeart/2016/7/layout/VerticalDownArrowProcess"/>
    <dgm:cxn modelId="{C8BCED7F-B689-4290-9EE5-57F7F8235D2C}" type="presParOf" srcId="{810B3535-4B48-4606-863C-C483291871F8}" destId="{93E60FA8-85CF-4A6A-8A47-F51B7CD383C3}" srcOrd="4" destOrd="0" presId="urn:microsoft.com/office/officeart/2016/7/layout/VerticalDownArrowProcess"/>
    <dgm:cxn modelId="{F06FB0A5-8338-42A3-A75A-B153CC12BC6E}" type="presParOf" srcId="{93E60FA8-85CF-4A6A-8A47-F51B7CD383C3}" destId="{2F37773B-AFD2-41C7-9FFE-C320A2DC47E7}" srcOrd="0" destOrd="0" presId="urn:microsoft.com/office/officeart/2016/7/layout/VerticalDownArrowProcess"/>
    <dgm:cxn modelId="{8064B13B-DE30-4257-AA0E-44F6C84654B0}" type="presParOf" srcId="{93E60FA8-85CF-4A6A-8A47-F51B7CD383C3}" destId="{9557C755-1355-4C02-880D-13AB6A7111AE}" srcOrd="1" destOrd="0" presId="urn:microsoft.com/office/officeart/2016/7/layout/VerticalDownArrowProcess"/>
    <dgm:cxn modelId="{245D4311-05BB-431C-AD2A-C0C27B2EB58E}" type="presParOf" srcId="{93E60FA8-85CF-4A6A-8A47-F51B7CD383C3}" destId="{18FEBE5D-A427-4910-80AD-1FB1220FE7F4}"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BA98648-FD0F-4873-94EE-99FFFCECF262}"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60A2F2D5-518F-4406-A478-115BC54477A1}">
      <dgm:prSet/>
      <dgm:spPr/>
      <dgm:t>
        <a:bodyPr/>
        <a:lstStyle/>
        <a:p>
          <a:r>
            <a:rPr lang="en-US" b="1"/>
            <a:t>Sedimentation:</a:t>
          </a:r>
          <a:r>
            <a:rPr lang="en-US"/>
            <a:t> settle out of the air in calm conditions</a:t>
          </a:r>
        </a:p>
      </dgm:t>
    </dgm:pt>
    <dgm:pt modelId="{3A404F5D-263E-4217-8331-6550FBD7B87C}" type="parTrans" cxnId="{53A2973C-9BD5-4696-8B3B-9644C7080344}">
      <dgm:prSet/>
      <dgm:spPr/>
      <dgm:t>
        <a:bodyPr/>
        <a:lstStyle/>
        <a:p>
          <a:endParaRPr lang="en-US"/>
        </a:p>
      </dgm:t>
    </dgm:pt>
    <dgm:pt modelId="{BD311B18-568F-4946-9D6C-39FA04D68C48}" type="sibTrans" cxnId="{53A2973C-9BD5-4696-8B3B-9644C7080344}">
      <dgm:prSet/>
      <dgm:spPr/>
      <dgm:t>
        <a:bodyPr/>
        <a:lstStyle/>
        <a:p>
          <a:endParaRPr lang="en-US"/>
        </a:p>
      </dgm:t>
    </dgm:pt>
    <dgm:pt modelId="{2F108572-AF20-4F6B-8D69-F253263E923C}">
      <dgm:prSet/>
      <dgm:spPr/>
      <dgm:t>
        <a:bodyPr/>
        <a:lstStyle/>
        <a:p>
          <a:r>
            <a:rPr lang="en-US" b="1"/>
            <a:t>Wash-out: </a:t>
          </a:r>
          <a:r>
            <a:rPr lang="en-US"/>
            <a:t>rain – spores become incorporated in the raindrops</a:t>
          </a:r>
        </a:p>
      </dgm:t>
    </dgm:pt>
    <dgm:pt modelId="{82CD5E84-B693-4B5B-AF79-530CE412F645}" type="parTrans" cxnId="{5D3A82D4-BCC3-4664-9872-46E5942C94EF}">
      <dgm:prSet/>
      <dgm:spPr/>
      <dgm:t>
        <a:bodyPr/>
        <a:lstStyle/>
        <a:p>
          <a:endParaRPr lang="en-US"/>
        </a:p>
      </dgm:t>
    </dgm:pt>
    <dgm:pt modelId="{3954A10F-CD34-4C27-9DC4-E6243966F625}" type="sibTrans" cxnId="{5D3A82D4-BCC3-4664-9872-46E5942C94EF}">
      <dgm:prSet/>
      <dgm:spPr/>
      <dgm:t>
        <a:bodyPr/>
        <a:lstStyle/>
        <a:p>
          <a:endParaRPr lang="en-US"/>
        </a:p>
      </dgm:t>
    </dgm:pt>
    <dgm:pt modelId="{8BB83104-3EF7-45CF-A443-1006244E07D4}">
      <dgm:prSet/>
      <dgm:spPr/>
      <dgm:t>
        <a:bodyPr/>
        <a:lstStyle/>
        <a:p>
          <a:r>
            <a:rPr lang="en-US" b="1"/>
            <a:t>Impaction:</a:t>
          </a:r>
          <a:r>
            <a:rPr lang="en-US"/>
            <a:t> air is deflected around an object, makes it carry spores</a:t>
          </a:r>
        </a:p>
      </dgm:t>
    </dgm:pt>
    <dgm:pt modelId="{9B6F73CA-9DA4-4F48-A118-E8EC9B063122}" type="parTrans" cxnId="{533CF436-1DFD-47B9-BE82-28140D06C0B7}">
      <dgm:prSet/>
      <dgm:spPr/>
      <dgm:t>
        <a:bodyPr/>
        <a:lstStyle/>
        <a:p>
          <a:endParaRPr lang="en-US"/>
        </a:p>
      </dgm:t>
    </dgm:pt>
    <dgm:pt modelId="{2706CFBB-3D8F-4585-B2D4-632C75B636E8}" type="sibTrans" cxnId="{533CF436-1DFD-47B9-BE82-28140D06C0B7}">
      <dgm:prSet/>
      <dgm:spPr/>
      <dgm:t>
        <a:bodyPr/>
        <a:lstStyle/>
        <a:p>
          <a:endParaRPr lang="en-US"/>
        </a:p>
      </dgm:t>
    </dgm:pt>
    <dgm:pt modelId="{77789D13-23DE-4454-B4FA-BDD5A5994713}" type="pres">
      <dgm:prSet presAssocID="{DBA98648-FD0F-4873-94EE-99FFFCECF262}" presName="vert0" presStyleCnt="0">
        <dgm:presLayoutVars>
          <dgm:dir/>
          <dgm:animOne val="branch"/>
          <dgm:animLvl val="lvl"/>
        </dgm:presLayoutVars>
      </dgm:prSet>
      <dgm:spPr/>
    </dgm:pt>
    <dgm:pt modelId="{0B74F388-C7ED-48C1-9A4E-C51CE7DAA656}" type="pres">
      <dgm:prSet presAssocID="{60A2F2D5-518F-4406-A478-115BC54477A1}" presName="thickLine" presStyleLbl="alignNode1" presStyleIdx="0" presStyleCnt="3"/>
      <dgm:spPr/>
    </dgm:pt>
    <dgm:pt modelId="{DC75E411-B454-4D99-987D-DFE1B8192C10}" type="pres">
      <dgm:prSet presAssocID="{60A2F2D5-518F-4406-A478-115BC54477A1}" presName="horz1" presStyleCnt="0"/>
      <dgm:spPr/>
    </dgm:pt>
    <dgm:pt modelId="{EF207BAA-7E1A-4056-8C29-B7E254CF725F}" type="pres">
      <dgm:prSet presAssocID="{60A2F2D5-518F-4406-A478-115BC54477A1}" presName="tx1" presStyleLbl="revTx" presStyleIdx="0" presStyleCnt="3"/>
      <dgm:spPr/>
    </dgm:pt>
    <dgm:pt modelId="{590AD13D-1C68-4940-9071-4BA6BDBB3AE2}" type="pres">
      <dgm:prSet presAssocID="{60A2F2D5-518F-4406-A478-115BC54477A1}" presName="vert1" presStyleCnt="0"/>
      <dgm:spPr/>
    </dgm:pt>
    <dgm:pt modelId="{CDEB032F-99C2-44DF-9E5D-F302C9D6CBDC}" type="pres">
      <dgm:prSet presAssocID="{2F108572-AF20-4F6B-8D69-F253263E923C}" presName="thickLine" presStyleLbl="alignNode1" presStyleIdx="1" presStyleCnt="3"/>
      <dgm:spPr/>
    </dgm:pt>
    <dgm:pt modelId="{B5465F6B-1E39-4699-A979-09D679521CC1}" type="pres">
      <dgm:prSet presAssocID="{2F108572-AF20-4F6B-8D69-F253263E923C}" presName="horz1" presStyleCnt="0"/>
      <dgm:spPr/>
    </dgm:pt>
    <dgm:pt modelId="{080AF671-E956-4E5B-956A-6DE6E58B3ADF}" type="pres">
      <dgm:prSet presAssocID="{2F108572-AF20-4F6B-8D69-F253263E923C}" presName="tx1" presStyleLbl="revTx" presStyleIdx="1" presStyleCnt="3"/>
      <dgm:spPr/>
    </dgm:pt>
    <dgm:pt modelId="{C09EC4B8-E5F2-4901-9F5A-9D6A195440DF}" type="pres">
      <dgm:prSet presAssocID="{2F108572-AF20-4F6B-8D69-F253263E923C}" presName="vert1" presStyleCnt="0"/>
      <dgm:spPr/>
    </dgm:pt>
    <dgm:pt modelId="{D5F33212-1F6C-4294-B969-FF445519EAB5}" type="pres">
      <dgm:prSet presAssocID="{8BB83104-3EF7-45CF-A443-1006244E07D4}" presName="thickLine" presStyleLbl="alignNode1" presStyleIdx="2" presStyleCnt="3"/>
      <dgm:spPr/>
    </dgm:pt>
    <dgm:pt modelId="{6E6850DB-AC5D-4CC7-A288-71DF186A8A90}" type="pres">
      <dgm:prSet presAssocID="{8BB83104-3EF7-45CF-A443-1006244E07D4}" presName="horz1" presStyleCnt="0"/>
      <dgm:spPr/>
    </dgm:pt>
    <dgm:pt modelId="{1A2910ED-1776-4D5F-8E08-D5DAD6674D92}" type="pres">
      <dgm:prSet presAssocID="{8BB83104-3EF7-45CF-A443-1006244E07D4}" presName="tx1" presStyleLbl="revTx" presStyleIdx="2" presStyleCnt="3"/>
      <dgm:spPr/>
    </dgm:pt>
    <dgm:pt modelId="{4D76C8CC-E5EB-4FAD-82F3-445F4A8641AC}" type="pres">
      <dgm:prSet presAssocID="{8BB83104-3EF7-45CF-A443-1006244E07D4}" presName="vert1" presStyleCnt="0"/>
      <dgm:spPr/>
    </dgm:pt>
  </dgm:ptLst>
  <dgm:cxnLst>
    <dgm:cxn modelId="{32EE1B0F-D82D-4619-98A7-F0D0B5B62E2B}" type="presOf" srcId="{60A2F2D5-518F-4406-A478-115BC54477A1}" destId="{EF207BAA-7E1A-4056-8C29-B7E254CF725F}" srcOrd="0" destOrd="0" presId="urn:microsoft.com/office/officeart/2008/layout/LinedList"/>
    <dgm:cxn modelId="{533CF436-1DFD-47B9-BE82-28140D06C0B7}" srcId="{DBA98648-FD0F-4873-94EE-99FFFCECF262}" destId="{8BB83104-3EF7-45CF-A443-1006244E07D4}" srcOrd="2" destOrd="0" parTransId="{9B6F73CA-9DA4-4F48-A118-E8EC9B063122}" sibTransId="{2706CFBB-3D8F-4585-B2D4-632C75B636E8}"/>
    <dgm:cxn modelId="{53A2973C-9BD5-4696-8B3B-9644C7080344}" srcId="{DBA98648-FD0F-4873-94EE-99FFFCECF262}" destId="{60A2F2D5-518F-4406-A478-115BC54477A1}" srcOrd="0" destOrd="0" parTransId="{3A404F5D-263E-4217-8331-6550FBD7B87C}" sibTransId="{BD311B18-568F-4946-9D6C-39FA04D68C48}"/>
    <dgm:cxn modelId="{279E6C3F-BC18-4FF3-96FE-C9B0E1C6F66D}" type="presOf" srcId="{8BB83104-3EF7-45CF-A443-1006244E07D4}" destId="{1A2910ED-1776-4D5F-8E08-D5DAD6674D92}" srcOrd="0" destOrd="0" presId="urn:microsoft.com/office/officeart/2008/layout/LinedList"/>
    <dgm:cxn modelId="{400DF667-EC12-4184-AECB-11CA5BE08A78}" type="presOf" srcId="{2F108572-AF20-4F6B-8D69-F253263E923C}" destId="{080AF671-E956-4E5B-956A-6DE6E58B3ADF}" srcOrd="0" destOrd="0" presId="urn:microsoft.com/office/officeart/2008/layout/LinedList"/>
    <dgm:cxn modelId="{78D06CCB-A493-42CD-99C5-BAD3EB830D97}" type="presOf" srcId="{DBA98648-FD0F-4873-94EE-99FFFCECF262}" destId="{77789D13-23DE-4454-B4FA-BDD5A5994713}" srcOrd="0" destOrd="0" presId="urn:microsoft.com/office/officeart/2008/layout/LinedList"/>
    <dgm:cxn modelId="{5D3A82D4-BCC3-4664-9872-46E5942C94EF}" srcId="{DBA98648-FD0F-4873-94EE-99FFFCECF262}" destId="{2F108572-AF20-4F6B-8D69-F253263E923C}" srcOrd="1" destOrd="0" parTransId="{82CD5E84-B693-4B5B-AF79-530CE412F645}" sibTransId="{3954A10F-CD34-4C27-9DC4-E6243966F625}"/>
    <dgm:cxn modelId="{F684431E-D17D-46B8-B6F9-CB002C976954}" type="presParOf" srcId="{77789D13-23DE-4454-B4FA-BDD5A5994713}" destId="{0B74F388-C7ED-48C1-9A4E-C51CE7DAA656}" srcOrd="0" destOrd="0" presId="urn:microsoft.com/office/officeart/2008/layout/LinedList"/>
    <dgm:cxn modelId="{B3BE8674-39BF-4B42-B374-B52FB8D7893F}" type="presParOf" srcId="{77789D13-23DE-4454-B4FA-BDD5A5994713}" destId="{DC75E411-B454-4D99-987D-DFE1B8192C10}" srcOrd="1" destOrd="0" presId="urn:microsoft.com/office/officeart/2008/layout/LinedList"/>
    <dgm:cxn modelId="{DF2CAFDF-72EF-4631-9C40-2E6C151FC6C9}" type="presParOf" srcId="{DC75E411-B454-4D99-987D-DFE1B8192C10}" destId="{EF207BAA-7E1A-4056-8C29-B7E254CF725F}" srcOrd="0" destOrd="0" presId="urn:microsoft.com/office/officeart/2008/layout/LinedList"/>
    <dgm:cxn modelId="{70C2AE9C-0B00-4C48-B5AE-FDF05E766AA4}" type="presParOf" srcId="{DC75E411-B454-4D99-987D-DFE1B8192C10}" destId="{590AD13D-1C68-4940-9071-4BA6BDBB3AE2}" srcOrd="1" destOrd="0" presId="urn:microsoft.com/office/officeart/2008/layout/LinedList"/>
    <dgm:cxn modelId="{8F9973A8-7F50-4523-BB34-A3263B5CF0DF}" type="presParOf" srcId="{77789D13-23DE-4454-B4FA-BDD5A5994713}" destId="{CDEB032F-99C2-44DF-9E5D-F302C9D6CBDC}" srcOrd="2" destOrd="0" presId="urn:microsoft.com/office/officeart/2008/layout/LinedList"/>
    <dgm:cxn modelId="{566ACED2-A0AA-4FFD-A3CD-F1C1EA98B630}" type="presParOf" srcId="{77789D13-23DE-4454-B4FA-BDD5A5994713}" destId="{B5465F6B-1E39-4699-A979-09D679521CC1}" srcOrd="3" destOrd="0" presId="urn:microsoft.com/office/officeart/2008/layout/LinedList"/>
    <dgm:cxn modelId="{DEDD0AC7-4B06-4FD0-8473-435AC8A9327E}" type="presParOf" srcId="{B5465F6B-1E39-4699-A979-09D679521CC1}" destId="{080AF671-E956-4E5B-956A-6DE6E58B3ADF}" srcOrd="0" destOrd="0" presId="urn:microsoft.com/office/officeart/2008/layout/LinedList"/>
    <dgm:cxn modelId="{E396E54D-69BE-46D0-BCA4-9E446B1E1712}" type="presParOf" srcId="{B5465F6B-1E39-4699-A979-09D679521CC1}" destId="{C09EC4B8-E5F2-4901-9F5A-9D6A195440DF}" srcOrd="1" destOrd="0" presId="urn:microsoft.com/office/officeart/2008/layout/LinedList"/>
    <dgm:cxn modelId="{38A690D6-95CE-444C-984F-E813F797660B}" type="presParOf" srcId="{77789D13-23DE-4454-B4FA-BDD5A5994713}" destId="{D5F33212-1F6C-4294-B969-FF445519EAB5}" srcOrd="4" destOrd="0" presId="urn:microsoft.com/office/officeart/2008/layout/LinedList"/>
    <dgm:cxn modelId="{5A007A3D-B566-4AA3-BF4C-0CC85030A9AF}" type="presParOf" srcId="{77789D13-23DE-4454-B4FA-BDD5A5994713}" destId="{6E6850DB-AC5D-4CC7-A288-71DF186A8A90}" srcOrd="5" destOrd="0" presId="urn:microsoft.com/office/officeart/2008/layout/LinedList"/>
    <dgm:cxn modelId="{E575CA7E-6FAB-4B0B-A64E-DB8B5C4BD612}" type="presParOf" srcId="{6E6850DB-AC5D-4CC7-A288-71DF186A8A90}" destId="{1A2910ED-1776-4D5F-8E08-D5DAD6674D92}" srcOrd="0" destOrd="0" presId="urn:microsoft.com/office/officeart/2008/layout/LinedList"/>
    <dgm:cxn modelId="{90741249-C466-472A-84B4-C3957010E8D6}" type="presParOf" srcId="{6E6850DB-AC5D-4CC7-A288-71DF186A8A90}" destId="{4D76C8CC-E5EB-4FAD-82F3-445F4A8641A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CA7A58-371A-4F26-A9C9-E5C1C50A22EF}">
      <dsp:nvSpPr>
        <dsp:cNvPr id="0" name=""/>
        <dsp:cNvSpPr/>
      </dsp:nvSpPr>
      <dsp:spPr>
        <a:xfrm>
          <a:off x="0" y="467127"/>
          <a:ext cx="6513603" cy="15947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Spores require a period of aging beforehand, or have a specific activation trigger (heat shock/chemical treatment</a:t>
          </a:r>
        </a:p>
      </dsp:txBody>
      <dsp:txXfrm>
        <a:off x="77847" y="544974"/>
        <a:ext cx="6357909" cy="1439016"/>
      </dsp:txXfrm>
    </dsp:sp>
    <dsp:sp modelId="{05E99811-5D61-4074-A7E8-CAA31E0E82A6}">
      <dsp:nvSpPr>
        <dsp:cNvPr id="0" name=""/>
        <dsp:cNvSpPr/>
      </dsp:nvSpPr>
      <dsp:spPr>
        <a:xfrm>
          <a:off x="0" y="2145357"/>
          <a:ext cx="6513603" cy="159471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Spores are typically contained within either </a:t>
          </a:r>
          <a:r>
            <a:rPr lang="en-US" sz="2900" b="1" kern="1200" dirty="0"/>
            <a:t>asci</a:t>
          </a:r>
          <a:r>
            <a:rPr lang="en-US" sz="2900" kern="1200" dirty="0"/>
            <a:t> or </a:t>
          </a:r>
          <a:r>
            <a:rPr lang="en-US" sz="2900" b="1" kern="1200" dirty="0"/>
            <a:t>basidia – sexual reproduction</a:t>
          </a:r>
          <a:endParaRPr lang="en-US" sz="2900" kern="1200" dirty="0"/>
        </a:p>
      </dsp:txBody>
      <dsp:txXfrm>
        <a:off x="77847" y="2223204"/>
        <a:ext cx="6357909" cy="1439016"/>
      </dsp:txXfrm>
    </dsp:sp>
    <dsp:sp modelId="{15A1006A-8B3A-4C23-865C-18D5EFA71B37}">
      <dsp:nvSpPr>
        <dsp:cNvPr id="0" name=""/>
        <dsp:cNvSpPr/>
      </dsp:nvSpPr>
      <dsp:spPr>
        <a:xfrm>
          <a:off x="0" y="3823588"/>
          <a:ext cx="6513603" cy="159471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Eventually become competent by aging, but can geminate at any time depending on the triggers</a:t>
          </a:r>
        </a:p>
      </dsp:txBody>
      <dsp:txXfrm>
        <a:off x="77847" y="3901435"/>
        <a:ext cx="6357909" cy="1439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DA490-6C39-4DBE-A3E0-98494F91EE2C}">
      <dsp:nvSpPr>
        <dsp:cNvPr id="0" name=""/>
        <dsp:cNvSpPr/>
      </dsp:nvSpPr>
      <dsp:spPr>
        <a:xfrm>
          <a:off x="679050" y="578168"/>
          <a:ext cx="1887187" cy="188718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BD237-C6EE-4EB1-A8BE-39D494B36033}">
      <dsp:nvSpPr>
        <dsp:cNvPr id="0" name=""/>
        <dsp:cNvSpPr/>
      </dsp:nvSpPr>
      <dsp:spPr>
        <a:xfrm>
          <a:off x="1081237" y="980356"/>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11C0D8-EFA5-4ED9-8F2C-9E7849CB7A96}">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Environmental triggers:</a:t>
          </a:r>
        </a:p>
      </dsp:txBody>
      <dsp:txXfrm>
        <a:off x="75768" y="3053169"/>
        <a:ext cx="3093750" cy="720000"/>
      </dsp:txXfrm>
    </dsp:sp>
    <dsp:sp modelId="{2416892F-AA5A-4755-AAA0-9B3A6B410DBF}">
      <dsp:nvSpPr>
        <dsp:cNvPr id="0" name=""/>
        <dsp:cNvSpPr/>
      </dsp:nvSpPr>
      <dsp:spPr>
        <a:xfrm>
          <a:off x="4314206" y="578168"/>
          <a:ext cx="1887187" cy="188718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196524-C854-4D35-B78A-777F30C61D12}">
      <dsp:nvSpPr>
        <dsp:cNvPr id="0" name=""/>
        <dsp:cNvSpPr/>
      </dsp:nvSpPr>
      <dsp:spPr>
        <a:xfrm>
          <a:off x="4716393" y="980356"/>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5664A8-CCC0-4BB2-98A2-4312839DDB20}">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ACID</a:t>
          </a:r>
        </a:p>
      </dsp:txBody>
      <dsp:txXfrm>
        <a:off x="3710925" y="3053169"/>
        <a:ext cx="3093750" cy="720000"/>
      </dsp:txXfrm>
    </dsp:sp>
    <dsp:sp modelId="{D0F7F3EE-936E-4EB1-8930-E781B2F2BD13}">
      <dsp:nvSpPr>
        <dsp:cNvPr id="0" name=""/>
        <dsp:cNvSpPr/>
      </dsp:nvSpPr>
      <dsp:spPr>
        <a:xfrm>
          <a:off x="7949362" y="578168"/>
          <a:ext cx="1887187" cy="18871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2D7486-A957-49BA-A1BB-005C87B16970}">
      <dsp:nvSpPr>
        <dsp:cNvPr id="0" name=""/>
        <dsp:cNvSpPr/>
      </dsp:nvSpPr>
      <dsp:spPr>
        <a:xfrm>
          <a:off x="8351550" y="980356"/>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F1337C-A39B-4619-9FFD-90F95F2E592A}">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FIRE</a:t>
          </a:r>
        </a:p>
      </dsp:txBody>
      <dsp:txXfrm>
        <a:off x="7346081" y="3053169"/>
        <a:ext cx="30937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0DF6D7-0F6D-4367-A8AE-025E101BAD09}">
      <dsp:nvSpPr>
        <dsp:cNvPr id="0" name=""/>
        <dsp:cNvSpPr/>
      </dsp:nvSpPr>
      <dsp:spPr>
        <a:xfrm>
          <a:off x="0" y="40302"/>
          <a:ext cx="6513603" cy="18696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Remains dormant if in an unsuitable environment, otherwise germinates readily</a:t>
          </a:r>
        </a:p>
      </dsp:txBody>
      <dsp:txXfrm>
        <a:off x="91269" y="131571"/>
        <a:ext cx="6331065" cy="1687122"/>
      </dsp:txXfrm>
    </dsp:sp>
    <dsp:sp modelId="{4224B94B-3E8B-4D92-B285-975A7084ECB9}">
      <dsp:nvSpPr>
        <dsp:cNvPr id="0" name=""/>
        <dsp:cNvSpPr/>
      </dsp:nvSpPr>
      <dsp:spPr>
        <a:xfrm>
          <a:off x="0" y="2007883"/>
          <a:ext cx="6513603" cy="186966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Spores produce by themselves – </a:t>
          </a:r>
          <a:r>
            <a:rPr lang="en-US" sz="3400" b="1" kern="1200" dirty="0"/>
            <a:t>asexual reproduction</a:t>
          </a:r>
          <a:endParaRPr lang="en-US" sz="3400" kern="1200" dirty="0"/>
        </a:p>
      </dsp:txBody>
      <dsp:txXfrm>
        <a:off x="91269" y="2099152"/>
        <a:ext cx="6331065" cy="1687122"/>
      </dsp:txXfrm>
    </dsp:sp>
    <dsp:sp modelId="{C1A3CEE7-1217-4087-97E1-3F44AFA41608}">
      <dsp:nvSpPr>
        <dsp:cNvPr id="0" name=""/>
        <dsp:cNvSpPr/>
      </dsp:nvSpPr>
      <dsp:spPr>
        <a:xfrm>
          <a:off x="0" y="3975463"/>
          <a:ext cx="6513603" cy="18696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Spores can be held dormant for long periods of time, as long as the conditions are not suitable</a:t>
          </a:r>
        </a:p>
      </dsp:txBody>
      <dsp:txXfrm>
        <a:off x="91269" y="4066732"/>
        <a:ext cx="6331065" cy="16871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63EF33-63CC-427D-93A1-95C4D4CAEAFF}">
      <dsp:nvSpPr>
        <dsp:cNvPr id="0" name=""/>
        <dsp:cNvSpPr/>
      </dsp:nvSpPr>
      <dsp:spPr>
        <a:xfrm>
          <a:off x="0" y="718"/>
          <a:ext cx="6513603" cy="1681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3E2809-DFD8-43BD-ACF7-0CBC33B847C0}">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4805BA-9060-4204-8C26-1AE929D92EFF}">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90000"/>
            </a:lnSpc>
            <a:spcBef>
              <a:spcPct val="0"/>
            </a:spcBef>
            <a:spcAft>
              <a:spcPct val="35000"/>
            </a:spcAft>
            <a:buNone/>
          </a:pPr>
          <a:r>
            <a:rPr lang="en-US" sz="2500" kern="1200"/>
            <a:t>Self dispersal (coprophilous fungi)</a:t>
          </a:r>
        </a:p>
      </dsp:txBody>
      <dsp:txXfrm>
        <a:off x="1941716" y="718"/>
        <a:ext cx="4571887" cy="1681139"/>
      </dsp:txXfrm>
    </dsp:sp>
    <dsp:sp modelId="{3DC685DF-DB2A-44E5-8F44-C337E3C338C6}">
      <dsp:nvSpPr>
        <dsp:cNvPr id="0" name=""/>
        <dsp:cNvSpPr/>
      </dsp:nvSpPr>
      <dsp:spPr>
        <a:xfrm>
          <a:off x="0" y="2102143"/>
          <a:ext cx="6513603" cy="1681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CFD236-DDE2-4C2B-922F-A2EA91D7F679}">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037C3D-602B-4E08-9A9F-4FA5462497A1}">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90000"/>
            </a:lnSpc>
            <a:spcBef>
              <a:spcPct val="0"/>
            </a:spcBef>
            <a:spcAft>
              <a:spcPct val="35000"/>
            </a:spcAft>
            <a:buNone/>
          </a:pPr>
          <a:r>
            <a:rPr lang="en-US" sz="2500" kern="1200"/>
            <a:t>Insect dispersal</a:t>
          </a:r>
        </a:p>
      </dsp:txBody>
      <dsp:txXfrm>
        <a:off x="1941716" y="2102143"/>
        <a:ext cx="4571887" cy="1681139"/>
      </dsp:txXfrm>
    </dsp:sp>
    <dsp:sp modelId="{6EC02D69-03B7-4459-A26E-0393C617D645}">
      <dsp:nvSpPr>
        <dsp:cNvPr id="0" name=""/>
        <dsp:cNvSpPr/>
      </dsp:nvSpPr>
      <dsp:spPr>
        <a:xfrm>
          <a:off x="0" y="4203567"/>
          <a:ext cx="6513603" cy="1681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C212CD-DB92-4E4F-9D00-CBCDC21DD365}">
      <dsp:nvSpPr>
        <dsp:cNvPr id="0" name=""/>
        <dsp:cNvSpPr/>
      </dsp:nvSpPr>
      <dsp:spPr>
        <a:xfrm>
          <a:off x="508544" y="4581824"/>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ED2929-72AD-4152-80FE-3B82C6033DDC}">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90000"/>
            </a:lnSpc>
            <a:spcBef>
              <a:spcPct val="0"/>
            </a:spcBef>
            <a:spcAft>
              <a:spcPct val="35000"/>
            </a:spcAft>
            <a:buNone/>
          </a:pPr>
          <a:r>
            <a:rPr lang="en-US" sz="2500" kern="1200"/>
            <a:t>Air-borne dispersal</a:t>
          </a:r>
        </a:p>
      </dsp:txBody>
      <dsp:txXfrm>
        <a:off x="1941716" y="4203567"/>
        <a:ext cx="4571887" cy="16811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6A553-58DD-479F-B266-331AC9261421}">
      <dsp:nvSpPr>
        <dsp:cNvPr id="0" name=""/>
        <dsp:cNvSpPr/>
      </dsp:nvSpPr>
      <dsp:spPr>
        <a:xfrm>
          <a:off x="0" y="1903"/>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DDCFA-2BE5-4830-9B17-B07B76E1CF5D}">
      <dsp:nvSpPr>
        <dsp:cNvPr id="0" name=""/>
        <dsp:cNvSpPr/>
      </dsp:nvSpPr>
      <dsp:spPr>
        <a:xfrm>
          <a:off x="245405" y="184436"/>
          <a:ext cx="446191" cy="4461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E8D926-4B61-4D36-805D-9C6AA5318999}">
      <dsp:nvSpPr>
        <dsp:cNvPr id="0" name=""/>
        <dsp:cNvSpPr/>
      </dsp:nvSpPr>
      <dsp:spPr>
        <a:xfrm>
          <a:off x="937002" y="1903"/>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100000"/>
            </a:lnSpc>
            <a:spcBef>
              <a:spcPct val="0"/>
            </a:spcBef>
            <a:spcAft>
              <a:spcPct val="35000"/>
            </a:spcAft>
            <a:buNone/>
          </a:pPr>
          <a:r>
            <a:rPr lang="en-US" sz="1900" kern="1200"/>
            <a:t>Develops high pressure</a:t>
          </a:r>
        </a:p>
      </dsp:txBody>
      <dsp:txXfrm>
        <a:off x="937002" y="1903"/>
        <a:ext cx="5576601" cy="811257"/>
      </dsp:txXfrm>
    </dsp:sp>
    <dsp:sp modelId="{1E85C89F-7A11-4FF8-BBE1-91AD5112389D}">
      <dsp:nvSpPr>
        <dsp:cNvPr id="0" name=""/>
        <dsp:cNvSpPr/>
      </dsp:nvSpPr>
      <dsp:spPr>
        <a:xfrm>
          <a:off x="0" y="1015975"/>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F605AF-0435-4E55-842E-57D53340FDD2}">
      <dsp:nvSpPr>
        <dsp:cNvPr id="0" name=""/>
        <dsp:cNvSpPr/>
      </dsp:nvSpPr>
      <dsp:spPr>
        <a:xfrm>
          <a:off x="245405" y="1198508"/>
          <a:ext cx="446191" cy="4461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F72807-B7B9-4B09-B7CC-A9A0AD2F41B8}">
      <dsp:nvSpPr>
        <dsp:cNvPr id="0" name=""/>
        <dsp:cNvSpPr/>
      </dsp:nvSpPr>
      <dsp:spPr>
        <a:xfrm>
          <a:off x="937002" y="1015975"/>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100000"/>
            </a:lnSpc>
            <a:spcBef>
              <a:spcPct val="0"/>
            </a:spcBef>
            <a:spcAft>
              <a:spcPct val="35000"/>
            </a:spcAft>
            <a:buNone/>
          </a:pPr>
          <a:r>
            <a:rPr lang="en-US" sz="1900" kern="1200"/>
            <a:t>Wall between sporangium and vesicle breaks down by enzymes</a:t>
          </a:r>
        </a:p>
      </dsp:txBody>
      <dsp:txXfrm>
        <a:off x="937002" y="1015975"/>
        <a:ext cx="5576601" cy="811257"/>
      </dsp:txXfrm>
    </dsp:sp>
    <dsp:sp modelId="{E3C1D453-AC5A-4C10-80A6-782E87D7529A}">
      <dsp:nvSpPr>
        <dsp:cNvPr id="0" name=""/>
        <dsp:cNvSpPr/>
      </dsp:nvSpPr>
      <dsp:spPr>
        <a:xfrm>
          <a:off x="0" y="2030048"/>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27AA0D-FA24-46BC-BECB-B49A79276357}">
      <dsp:nvSpPr>
        <dsp:cNvPr id="0" name=""/>
        <dsp:cNvSpPr/>
      </dsp:nvSpPr>
      <dsp:spPr>
        <a:xfrm>
          <a:off x="245405" y="2212581"/>
          <a:ext cx="446191" cy="4461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5434C0-FFB7-4948-9861-D5FD30365B9D}">
      <dsp:nvSpPr>
        <dsp:cNvPr id="0" name=""/>
        <dsp:cNvSpPr/>
      </dsp:nvSpPr>
      <dsp:spPr>
        <a:xfrm>
          <a:off x="937002" y="2030048"/>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100000"/>
            </a:lnSpc>
            <a:spcBef>
              <a:spcPct val="0"/>
            </a:spcBef>
            <a:spcAft>
              <a:spcPct val="35000"/>
            </a:spcAft>
            <a:buNone/>
          </a:pPr>
          <a:r>
            <a:rPr lang="en-US" sz="1900" kern="1200"/>
            <a:t>Vesicle suddenly raptures, propelling sporangium (travels far, ~2m)</a:t>
          </a:r>
        </a:p>
      </dsp:txBody>
      <dsp:txXfrm>
        <a:off x="937002" y="2030048"/>
        <a:ext cx="5576601" cy="811257"/>
      </dsp:txXfrm>
    </dsp:sp>
    <dsp:sp modelId="{78FE8E41-29E5-42EA-93FE-B6D46611032D}">
      <dsp:nvSpPr>
        <dsp:cNvPr id="0" name=""/>
        <dsp:cNvSpPr/>
      </dsp:nvSpPr>
      <dsp:spPr>
        <a:xfrm>
          <a:off x="0" y="3044120"/>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0243B2-346D-4C95-87BF-A100A6BB9E2E}">
      <dsp:nvSpPr>
        <dsp:cNvPr id="0" name=""/>
        <dsp:cNvSpPr/>
      </dsp:nvSpPr>
      <dsp:spPr>
        <a:xfrm>
          <a:off x="245405" y="3226653"/>
          <a:ext cx="446191" cy="44619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9A1360-9372-40BC-B59C-0D4352CF51B8}">
      <dsp:nvSpPr>
        <dsp:cNvPr id="0" name=""/>
        <dsp:cNvSpPr/>
      </dsp:nvSpPr>
      <dsp:spPr>
        <a:xfrm>
          <a:off x="937002" y="3044120"/>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100000"/>
            </a:lnSpc>
            <a:spcBef>
              <a:spcPct val="0"/>
            </a:spcBef>
            <a:spcAft>
              <a:spcPct val="35000"/>
            </a:spcAft>
            <a:buNone/>
          </a:pPr>
          <a:r>
            <a:rPr lang="en-US" sz="1900" kern="1200"/>
            <a:t>Mucilage sticks spore on surface it lands</a:t>
          </a:r>
        </a:p>
      </dsp:txBody>
      <dsp:txXfrm>
        <a:off x="937002" y="3044120"/>
        <a:ext cx="5576601" cy="811257"/>
      </dsp:txXfrm>
    </dsp:sp>
    <dsp:sp modelId="{522C6C3B-48C3-4B08-802B-18DF085AEA1B}">
      <dsp:nvSpPr>
        <dsp:cNvPr id="0" name=""/>
        <dsp:cNvSpPr/>
      </dsp:nvSpPr>
      <dsp:spPr>
        <a:xfrm>
          <a:off x="0" y="4058192"/>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60E67C-3549-47AA-995D-A3FB399C0722}">
      <dsp:nvSpPr>
        <dsp:cNvPr id="0" name=""/>
        <dsp:cNvSpPr/>
      </dsp:nvSpPr>
      <dsp:spPr>
        <a:xfrm>
          <a:off x="245405" y="4240725"/>
          <a:ext cx="446191" cy="44619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20DAFF-46B4-4E7A-8334-0BD16599E7FB}">
      <dsp:nvSpPr>
        <dsp:cNvPr id="0" name=""/>
        <dsp:cNvSpPr/>
      </dsp:nvSpPr>
      <dsp:spPr>
        <a:xfrm>
          <a:off x="937002" y="4058192"/>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100000"/>
            </a:lnSpc>
            <a:spcBef>
              <a:spcPct val="0"/>
            </a:spcBef>
            <a:spcAft>
              <a:spcPct val="35000"/>
            </a:spcAft>
            <a:buNone/>
          </a:pPr>
          <a:r>
            <a:rPr lang="en-US" sz="1900" kern="1200" dirty="0"/>
            <a:t>Spores are released, can be spread by other agencies</a:t>
          </a:r>
        </a:p>
      </dsp:txBody>
      <dsp:txXfrm>
        <a:off x="937002" y="4058192"/>
        <a:ext cx="5576601" cy="811257"/>
      </dsp:txXfrm>
    </dsp:sp>
    <dsp:sp modelId="{92A02FDB-00E9-434E-99A3-A69A7E4E94C7}">
      <dsp:nvSpPr>
        <dsp:cNvPr id="0" name=""/>
        <dsp:cNvSpPr/>
      </dsp:nvSpPr>
      <dsp:spPr>
        <a:xfrm>
          <a:off x="0" y="5072264"/>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04781B-5CB7-47F1-926D-13069CA048A2}">
      <dsp:nvSpPr>
        <dsp:cNvPr id="0" name=""/>
        <dsp:cNvSpPr/>
      </dsp:nvSpPr>
      <dsp:spPr>
        <a:xfrm>
          <a:off x="245405" y="5254797"/>
          <a:ext cx="446191" cy="44619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CF44F9-A13A-4F25-910B-C14EEB8934AC}">
      <dsp:nvSpPr>
        <dsp:cNvPr id="0" name=""/>
        <dsp:cNvSpPr/>
      </dsp:nvSpPr>
      <dsp:spPr>
        <a:xfrm>
          <a:off x="937002" y="5072264"/>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100000"/>
            </a:lnSpc>
            <a:spcBef>
              <a:spcPct val="0"/>
            </a:spcBef>
            <a:spcAft>
              <a:spcPct val="35000"/>
            </a:spcAft>
            <a:buNone/>
          </a:pPr>
          <a:r>
            <a:rPr lang="en-US" sz="1900" kern="1200" dirty="0"/>
            <a:t>*Phototropic structure: light signals the direction at which the spore should be released</a:t>
          </a:r>
        </a:p>
      </dsp:txBody>
      <dsp:txXfrm>
        <a:off x="937002" y="5072264"/>
        <a:ext cx="5576601" cy="8112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2265BE-3432-41E2-9F72-FE7B71F9912F}">
      <dsp:nvSpPr>
        <dsp:cNvPr id="0" name=""/>
        <dsp:cNvSpPr/>
      </dsp:nvSpPr>
      <dsp:spPr>
        <a:xfrm>
          <a:off x="0" y="4430271"/>
          <a:ext cx="1628400" cy="145411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12" tIns="256032" rIns="115812" bIns="256032" numCol="1" spcCol="1270" anchor="ctr" anchorCtr="0">
          <a:noAutofit/>
        </a:bodyPr>
        <a:lstStyle/>
        <a:p>
          <a:pPr marL="0" lvl="0" indent="0" algn="ctr" defTabSz="1600200">
            <a:lnSpc>
              <a:spcPct val="90000"/>
            </a:lnSpc>
            <a:spcBef>
              <a:spcPct val="0"/>
            </a:spcBef>
            <a:spcAft>
              <a:spcPct val="35000"/>
            </a:spcAft>
            <a:buNone/>
          </a:pPr>
          <a:r>
            <a:rPr lang="en-US" sz="3600" kern="1200"/>
            <a:t>Spore</a:t>
          </a:r>
        </a:p>
      </dsp:txBody>
      <dsp:txXfrm>
        <a:off x="0" y="4430271"/>
        <a:ext cx="1628400" cy="1454114"/>
      </dsp:txXfrm>
    </dsp:sp>
    <dsp:sp modelId="{DF6D70A1-719F-4078-8547-31772D28DC25}">
      <dsp:nvSpPr>
        <dsp:cNvPr id="0" name=""/>
        <dsp:cNvSpPr/>
      </dsp:nvSpPr>
      <dsp:spPr>
        <a:xfrm>
          <a:off x="1628400" y="4430271"/>
          <a:ext cx="4885203" cy="1454114"/>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95" tIns="304800" rIns="99095" bIns="304800" numCol="1" spcCol="1270" anchor="ctr" anchorCtr="0">
          <a:noAutofit/>
        </a:bodyPr>
        <a:lstStyle/>
        <a:p>
          <a:pPr marL="0" lvl="0" indent="0" algn="l" defTabSz="1066800">
            <a:lnSpc>
              <a:spcPct val="90000"/>
            </a:lnSpc>
            <a:spcBef>
              <a:spcPct val="0"/>
            </a:spcBef>
            <a:spcAft>
              <a:spcPct val="35000"/>
            </a:spcAft>
            <a:buNone/>
          </a:pPr>
          <a:r>
            <a:rPr lang="en-US" sz="2400" kern="1200" dirty="0"/>
            <a:t>deposition (landing)</a:t>
          </a:r>
        </a:p>
      </dsp:txBody>
      <dsp:txXfrm>
        <a:off x="1628400" y="4430271"/>
        <a:ext cx="4885203" cy="1454114"/>
      </dsp:txXfrm>
    </dsp:sp>
    <dsp:sp modelId="{D112DFE7-792E-4CCF-9468-3334D4C1697F}">
      <dsp:nvSpPr>
        <dsp:cNvPr id="0" name=""/>
        <dsp:cNvSpPr/>
      </dsp:nvSpPr>
      <dsp:spPr>
        <a:xfrm rot="10800000">
          <a:off x="0" y="2215655"/>
          <a:ext cx="1628400" cy="2236427"/>
        </a:xfrm>
        <a:prstGeom prst="upArrowCallout">
          <a:avLst>
            <a:gd name="adj1" fmla="val 5000"/>
            <a:gd name="adj2" fmla="val 10000"/>
            <a:gd name="adj3" fmla="val 15000"/>
            <a:gd name="adj4" fmla="val 64977"/>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12" tIns="256032" rIns="115812" bIns="256032" numCol="1" spcCol="1270" anchor="ctr" anchorCtr="0">
          <a:noAutofit/>
        </a:bodyPr>
        <a:lstStyle/>
        <a:p>
          <a:pPr marL="0" lvl="0" indent="0" algn="ctr" defTabSz="1600200">
            <a:lnSpc>
              <a:spcPct val="90000"/>
            </a:lnSpc>
            <a:spcBef>
              <a:spcPct val="0"/>
            </a:spcBef>
            <a:spcAft>
              <a:spcPct val="35000"/>
            </a:spcAft>
            <a:buNone/>
          </a:pPr>
          <a:r>
            <a:rPr lang="en-US" sz="3600" kern="1200"/>
            <a:t>Spore</a:t>
          </a:r>
        </a:p>
      </dsp:txBody>
      <dsp:txXfrm rot="-10800000">
        <a:off x="0" y="2215655"/>
        <a:ext cx="1628400" cy="1453677"/>
      </dsp:txXfrm>
    </dsp:sp>
    <dsp:sp modelId="{0E227752-3D40-459B-AD13-5124679B4C19}">
      <dsp:nvSpPr>
        <dsp:cNvPr id="0" name=""/>
        <dsp:cNvSpPr/>
      </dsp:nvSpPr>
      <dsp:spPr>
        <a:xfrm>
          <a:off x="1628400" y="2215655"/>
          <a:ext cx="4885203" cy="1453677"/>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95" tIns="304800" rIns="99095" bIns="304800" numCol="1" spcCol="1270" anchor="ctr" anchorCtr="0">
          <a:noAutofit/>
        </a:bodyPr>
        <a:lstStyle/>
        <a:p>
          <a:pPr marL="0" lvl="0" indent="0" algn="l" defTabSz="1066800">
            <a:lnSpc>
              <a:spcPct val="90000"/>
            </a:lnSpc>
            <a:spcBef>
              <a:spcPct val="0"/>
            </a:spcBef>
            <a:spcAft>
              <a:spcPct val="35000"/>
            </a:spcAft>
            <a:buNone/>
          </a:pPr>
          <a:r>
            <a:rPr lang="en-US" sz="2400" kern="1200" dirty="0"/>
            <a:t>dispersal (flight)</a:t>
          </a:r>
        </a:p>
      </dsp:txBody>
      <dsp:txXfrm>
        <a:off x="1628400" y="2215655"/>
        <a:ext cx="4885203" cy="1453677"/>
      </dsp:txXfrm>
    </dsp:sp>
    <dsp:sp modelId="{9557C755-1355-4C02-880D-13AB6A7111AE}">
      <dsp:nvSpPr>
        <dsp:cNvPr id="0" name=""/>
        <dsp:cNvSpPr/>
      </dsp:nvSpPr>
      <dsp:spPr>
        <a:xfrm rot="10800000">
          <a:off x="0" y="1040"/>
          <a:ext cx="1628400" cy="2236427"/>
        </a:xfrm>
        <a:prstGeom prst="upArrowCallout">
          <a:avLst>
            <a:gd name="adj1" fmla="val 5000"/>
            <a:gd name="adj2" fmla="val 10000"/>
            <a:gd name="adj3" fmla="val 15000"/>
            <a:gd name="adj4" fmla="val 64977"/>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12" tIns="256032" rIns="115812" bIns="256032" numCol="1" spcCol="1270" anchor="ctr" anchorCtr="0">
          <a:noAutofit/>
        </a:bodyPr>
        <a:lstStyle/>
        <a:p>
          <a:pPr marL="0" lvl="0" indent="0" algn="ctr" defTabSz="1600200">
            <a:lnSpc>
              <a:spcPct val="90000"/>
            </a:lnSpc>
            <a:spcBef>
              <a:spcPct val="0"/>
            </a:spcBef>
            <a:spcAft>
              <a:spcPct val="35000"/>
            </a:spcAft>
            <a:buNone/>
          </a:pPr>
          <a:r>
            <a:rPr lang="en-US" sz="3600" kern="1200"/>
            <a:t>Spore</a:t>
          </a:r>
        </a:p>
      </dsp:txBody>
      <dsp:txXfrm rot="-10800000">
        <a:off x="0" y="1040"/>
        <a:ext cx="1628400" cy="1453677"/>
      </dsp:txXfrm>
    </dsp:sp>
    <dsp:sp modelId="{18FEBE5D-A427-4910-80AD-1FB1220FE7F4}">
      <dsp:nvSpPr>
        <dsp:cNvPr id="0" name=""/>
        <dsp:cNvSpPr/>
      </dsp:nvSpPr>
      <dsp:spPr>
        <a:xfrm>
          <a:off x="1628400" y="1040"/>
          <a:ext cx="4885203" cy="1453677"/>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95" tIns="304800" rIns="99095" bIns="304800" numCol="1" spcCol="1270" anchor="ctr" anchorCtr="0">
          <a:noAutofit/>
        </a:bodyPr>
        <a:lstStyle/>
        <a:p>
          <a:pPr marL="0" lvl="0" indent="0" algn="l" defTabSz="1066800">
            <a:lnSpc>
              <a:spcPct val="90000"/>
            </a:lnSpc>
            <a:spcBef>
              <a:spcPct val="0"/>
            </a:spcBef>
            <a:spcAft>
              <a:spcPct val="35000"/>
            </a:spcAft>
            <a:buNone/>
          </a:pPr>
          <a:r>
            <a:rPr lang="en-US" sz="2400" kern="1200" dirty="0"/>
            <a:t>liberation (take off)</a:t>
          </a:r>
        </a:p>
      </dsp:txBody>
      <dsp:txXfrm>
        <a:off x="1628400" y="1040"/>
        <a:ext cx="4885203" cy="14536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4F388-C7ED-48C1-9A4E-C51CE7DAA656}">
      <dsp:nvSpPr>
        <dsp:cNvPr id="0" name=""/>
        <dsp:cNvSpPr/>
      </dsp:nvSpPr>
      <dsp:spPr>
        <a:xfrm>
          <a:off x="0" y="2720"/>
          <a:ext cx="60896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207BAA-7E1A-4056-8C29-B7E254CF725F}">
      <dsp:nvSpPr>
        <dsp:cNvPr id="0" name=""/>
        <dsp:cNvSpPr/>
      </dsp:nvSpPr>
      <dsp:spPr>
        <a:xfrm>
          <a:off x="0" y="2720"/>
          <a:ext cx="6089650" cy="1855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1" kern="1200"/>
            <a:t>Sedimentation:</a:t>
          </a:r>
          <a:r>
            <a:rPr lang="en-US" sz="3700" kern="1200"/>
            <a:t> settle out of the air in calm conditions</a:t>
          </a:r>
        </a:p>
      </dsp:txBody>
      <dsp:txXfrm>
        <a:off x="0" y="2720"/>
        <a:ext cx="6089650" cy="1855561"/>
      </dsp:txXfrm>
    </dsp:sp>
    <dsp:sp modelId="{CDEB032F-99C2-44DF-9E5D-F302C9D6CBDC}">
      <dsp:nvSpPr>
        <dsp:cNvPr id="0" name=""/>
        <dsp:cNvSpPr/>
      </dsp:nvSpPr>
      <dsp:spPr>
        <a:xfrm>
          <a:off x="0" y="1858281"/>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0AF671-E956-4E5B-956A-6DE6E58B3ADF}">
      <dsp:nvSpPr>
        <dsp:cNvPr id="0" name=""/>
        <dsp:cNvSpPr/>
      </dsp:nvSpPr>
      <dsp:spPr>
        <a:xfrm>
          <a:off x="0" y="1858281"/>
          <a:ext cx="6089650" cy="1855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1" kern="1200"/>
            <a:t>Wash-out: </a:t>
          </a:r>
          <a:r>
            <a:rPr lang="en-US" sz="3700" kern="1200"/>
            <a:t>rain – spores become incorporated in the raindrops</a:t>
          </a:r>
        </a:p>
      </dsp:txBody>
      <dsp:txXfrm>
        <a:off x="0" y="1858281"/>
        <a:ext cx="6089650" cy="1855561"/>
      </dsp:txXfrm>
    </dsp:sp>
    <dsp:sp modelId="{D5F33212-1F6C-4294-B969-FF445519EAB5}">
      <dsp:nvSpPr>
        <dsp:cNvPr id="0" name=""/>
        <dsp:cNvSpPr/>
      </dsp:nvSpPr>
      <dsp:spPr>
        <a:xfrm>
          <a:off x="0" y="3713843"/>
          <a:ext cx="608965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2910ED-1776-4D5F-8E08-D5DAD6674D92}">
      <dsp:nvSpPr>
        <dsp:cNvPr id="0" name=""/>
        <dsp:cNvSpPr/>
      </dsp:nvSpPr>
      <dsp:spPr>
        <a:xfrm>
          <a:off x="0" y="3713843"/>
          <a:ext cx="6089650" cy="1855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1" kern="1200"/>
            <a:t>Impaction:</a:t>
          </a:r>
          <a:r>
            <a:rPr lang="en-US" sz="3700" kern="1200"/>
            <a:t> air is deflected around an object, makes it carry spores</a:t>
          </a:r>
        </a:p>
      </dsp:txBody>
      <dsp:txXfrm>
        <a:off x="0" y="3713843"/>
        <a:ext cx="6089650" cy="185556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07-14T03:29:59.543"/>
    </inkml:context>
    <inkml:brush xml:id="br0">
      <inkml:brushProperty name="width" value="0.05" units="cm"/>
      <inkml:brushProperty name="height" value="0.05" units="cm"/>
      <inkml:brushProperty name="ignorePressure" value="1"/>
    </inkml:brush>
  </inkml:definitions>
  <inkml:trace contextRef="#ctx0" brushRef="#br0">52 5,'1'17,"-1"-15,1 0,-1 1,0-1,0 0,0 1,0-1,-1 1,1-1,-1 0,1 0,-1 1,-9 1,-9-12,18 8,1-1,-1 1,0 0,1-1,-1 1,0-1,1 1,-1 0,0 0,1-1,-1 1,0 0,0 0,1 0,-1 0,0 0,0 0,1 0,-1 0,0 0,0 0,1 0,-1 0,0 1,0-1,1 0,-1 1,0-1,1 1,0-1,0 1,0 0,0-1,0 1,0 0,0-1,0 1,0 0,1-1,-1 1,0-1,0 1,1 0,-1-1,0 1,1-1,-1 1,0-1,1 1,-1-1,1 1,-1-1,1 1,-1-1,1 1,-1-1,1 0,-1 1,1-1,0 0,-1 0,4 3,-1 0,1 0,-1 0,0 1,0-1,0 1,-1-1,1 1,-1 0,1 2,-3-6,0 1,1 0,-1 0,0 0,0 0,1 0,-1-1,0 1,0 0,0 0,0 0,0 0,0 0,0 0,-1 0,1 0,0-1,0 1,-1 0,1 1,-1-2,0 1,0 0,0 0,0-1,0 1,0 0,0-1,0 1,0-1,0 1,0-1,0 0,0 1,0-1,0 0,0 0,0 0,-1 0,1 0,0 0,0 0,4-1,0 0,0 0,0 0,0 0,0-1,0 1,0-1,-1 0,1 0,-1 0,1 0,-1 0,0 0,0-1,1 1,-2-1,1 0,1-1,16-18,-4 14,5-5,-20 6,-14 0,8 4,1 0,-1 0,1 0,0 0,0-1,-2-1,1 0,1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6E990-D208-4AD4-B1AA-83E1918CB173}" type="datetimeFigureOut">
              <a:rPr lang="en-US" smtClean="0"/>
              <a:t>7/14/2019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4AF60A-B702-4F53-96DF-90BE35A265A1}" type="slidenum">
              <a:rPr lang="en-US" smtClean="0"/>
              <a:t>‹#›</a:t>
            </a:fld>
            <a:endParaRPr lang="en-US"/>
          </a:p>
        </p:txBody>
      </p:sp>
    </p:spTree>
    <p:extLst>
      <p:ext uri="{BB962C8B-B14F-4D97-AF65-F5344CB8AC3E}">
        <p14:creationId xmlns:p14="http://schemas.microsoft.com/office/powerpoint/2010/main" val="4060825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4AF60A-B702-4F53-96DF-90BE35A265A1}" type="slidenum">
              <a:rPr lang="en-US" smtClean="0"/>
              <a:t>4</a:t>
            </a:fld>
            <a:endParaRPr lang="en-US"/>
          </a:p>
        </p:txBody>
      </p:sp>
    </p:spTree>
    <p:extLst>
      <p:ext uri="{BB962C8B-B14F-4D97-AF65-F5344CB8AC3E}">
        <p14:creationId xmlns:p14="http://schemas.microsoft.com/office/powerpoint/2010/main" val="2651937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am only going to touch upon the most common types of spores, as there are too many to explain them all. But typically, most fungal spores can be sorted into two categories: (next slide constitutive dormancy, and exogenously imposed dormancy.</a:t>
            </a:r>
          </a:p>
        </p:txBody>
      </p:sp>
      <p:sp>
        <p:nvSpPr>
          <p:cNvPr id="4" name="Slide Number Placeholder 3"/>
          <p:cNvSpPr>
            <a:spLocks noGrp="1"/>
          </p:cNvSpPr>
          <p:nvPr>
            <p:ph type="sldNum" sz="quarter" idx="5"/>
          </p:nvPr>
        </p:nvSpPr>
        <p:spPr/>
        <p:txBody>
          <a:bodyPr/>
          <a:lstStyle/>
          <a:p>
            <a:fld id="{274AF60A-B702-4F53-96DF-90BE35A265A1}" type="slidenum">
              <a:rPr lang="en-US" smtClean="0"/>
              <a:t>5</a:t>
            </a:fld>
            <a:endParaRPr lang="en-US"/>
          </a:p>
        </p:txBody>
      </p:sp>
    </p:spTree>
    <p:extLst>
      <p:ext uri="{BB962C8B-B14F-4D97-AF65-F5344CB8AC3E}">
        <p14:creationId xmlns:p14="http://schemas.microsoft.com/office/powerpoint/2010/main" val="2664108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Draw/talk about asci/basidia on the chalkboard w/ post maturation stuff</a:t>
            </a:r>
          </a:p>
        </p:txBody>
      </p:sp>
      <p:sp>
        <p:nvSpPr>
          <p:cNvPr id="4" name="Slide Number Placeholder 3"/>
          <p:cNvSpPr>
            <a:spLocks noGrp="1"/>
          </p:cNvSpPr>
          <p:nvPr>
            <p:ph type="sldNum" sz="quarter" idx="5"/>
          </p:nvPr>
        </p:nvSpPr>
        <p:spPr/>
        <p:txBody>
          <a:bodyPr/>
          <a:lstStyle/>
          <a:p>
            <a:fld id="{274AF60A-B702-4F53-96DF-90BE35A265A1}" type="slidenum">
              <a:rPr lang="en-US" smtClean="0"/>
              <a:t>7</a:t>
            </a:fld>
            <a:endParaRPr lang="en-US"/>
          </a:p>
        </p:txBody>
      </p:sp>
    </p:spTree>
    <p:extLst>
      <p:ext uri="{BB962C8B-B14F-4D97-AF65-F5344CB8AC3E}">
        <p14:creationId xmlns:p14="http://schemas.microsoft.com/office/powerpoint/2010/main" val="351545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about acid and fire on the chalkboard</a:t>
            </a:r>
          </a:p>
        </p:txBody>
      </p:sp>
      <p:sp>
        <p:nvSpPr>
          <p:cNvPr id="4" name="Slide Number Placeholder 3"/>
          <p:cNvSpPr>
            <a:spLocks noGrp="1"/>
          </p:cNvSpPr>
          <p:nvPr>
            <p:ph type="sldNum" sz="quarter" idx="5"/>
          </p:nvPr>
        </p:nvSpPr>
        <p:spPr/>
        <p:txBody>
          <a:bodyPr/>
          <a:lstStyle/>
          <a:p>
            <a:fld id="{274AF60A-B702-4F53-96DF-90BE35A265A1}" type="slidenum">
              <a:rPr lang="en-US" smtClean="0"/>
              <a:t>8</a:t>
            </a:fld>
            <a:endParaRPr lang="en-US"/>
          </a:p>
        </p:txBody>
      </p:sp>
    </p:spTree>
    <p:extLst>
      <p:ext uri="{BB962C8B-B14F-4D97-AF65-F5344CB8AC3E}">
        <p14:creationId xmlns:p14="http://schemas.microsoft.com/office/powerpoint/2010/main" val="1901652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Essentially the opposite of constitutive, in which they wait to germinate in unsuitable conditions</a:t>
            </a:r>
          </a:p>
          <a:p>
            <a:r>
              <a:rPr lang="en-US" dirty="0"/>
              <a:t>Draw on board about germination</a:t>
            </a:r>
          </a:p>
          <a:p>
            <a:endParaRPr lang="en-US" dirty="0"/>
          </a:p>
          <a:p>
            <a:r>
              <a:rPr lang="en-US" dirty="0"/>
              <a:t>And so, why does this happen? Why do these specific types of fungi wait until the environment is perfectly suitable for them to begin to germinate?</a:t>
            </a:r>
          </a:p>
        </p:txBody>
      </p:sp>
      <p:sp>
        <p:nvSpPr>
          <p:cNvPr id="4" name="Slide Number Placeholder 3"/>
          <p:cNvSpPr>
            <a:spLocks noGrp="1"/>
          </p:cNvSpPr>
          <p:nvPr>
            <p:ph type="sldNum" sz="quarter" idx="5"/>
          </p:nvPr>
        </p:nvSpPr>
        <p:spPr/>
        <p:txBody>
          <a:bodyPr/>
          <a:lstStyle/>
          <a:p>
            <a:fld id="{274AF60A-B702-4F53-96DF-90BE35A265A1}" type="slidenum">
              <a:rPr lang="en-US" smtClean="0"/>
              <a:t>11</a:t>
            </a:fld>
            <a:endParaRPr lang="en-US"/>
          </a:p>
        </p:txBody>
      </p:sp>
    </p:spTree>
    <p:extLst>
      <p:ext uri="{BB962C8B-B14F-4D97-AF65-F5344CB8AC3E}">
        <p14:creationId xmlns:p14="http://schemas.microsoft.com/office/powerpoint/2010/main" val="312735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diagram on the board</a:t>
            </a:r>
          </a:p>
        </p:txBody>
      </p:sp>
      <p:sp>
        <p:nvSpPr>
          <p:cNvPr id="4" name="Slide Number Placeholder 3"/>
          <p:cNvSpPr>
            <a:spLocks noGrp="1"/>
          </p:cNvSpPr>
          <p:nvPr>
            <p:ph type="sldNum" sz="quarter" idx="5"/>
          </p:nvPr>
        </p:nvSpPr>
        <p:spPr/>
        <p:txBody>
          <a:bodyPr/>
          <a:lstStyle/>
          <a:p>
            <a:fld id="{274AF60A-B702-4F53-96DF-90BE35A265A1}" type="slidenum">
              <a:rPr lang="en-US" smtClean="0"/>
              <a:t>15</a:t>
            </a:fld>
            <a:endParaRPr lang="en-US"/>
          </a:p>
        </p:txBody>
      </p:sp>
    </p:spTree>
    <p:extLst>
      <p:ext uri="{BB962C8B-B14F-4D97-AF65-F5344CB8AC3E}">
        <p14:creationId xmlns:p14="http://schemas.microsoft.com/office/powerpoint/2010/main" val="2092027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4AF60A-B702-4F53-96DF-90BE35A265A1}" type="slidenum">
              <a:rPr lang="en-US" smtClean="0"/>
              <a:t>17</a:t>
            </a:fld>
            <a:endParaRPr lang="en-US"/>
          </a:p>
        </p:txBody>
      </p:sp>
    </p:spTree>
    <p:extLst>
      <p:ext uri="{BB962C8B-B14F-4D97-AF65-F5344CB8AC3E}">
        <p14:creationId xmlns:p14="http://schemas.microsoft.com/office/powerpoint/2010/main" val="188696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Write about boundary layer on the board</a:t>
            </a:r>
          </a:p>
          <a:p>
            <a:endParaRPr lang="en-US" dirty="0"/>
          </a:p>
        </p:txBody>
      </p:sp>
      <p:sp>
        <p:nvSpPr>
          <p:cNvPr id="4" name="Slide Number Placeholder 3"/>
          <p:cNvSpPr>
            <a:spLocks noGrp="1"/>
          </p:cNvSpPr>
          <p:nvPr>
            <p:ph type="sldNum" sz="quarter" idx="5"/>
          </p:nvPr>
        </p:nvSpPr>
        <p:spPr/>
        <p:txBody>
          <a:bodyPr/>
          <a:lstStyle/>
          <a:p>
            <a:fld id="{274AF60A-B702-4F53-96DF-90BE35A265A1}" type="slidenum">
              <a:rPr lang="en-US" smtClean="0"/>
              <a:t>18</a:t>
            </a:fld>
            <a:endParaRPr lang="en-US"/>
          </a:p>
        </p:txBody>
      </p:sp>
    </p:spTree>
    <p:extLst>
      <p:ext uri="{BB962C8B-B14F-4D97-AF65-F5344CB8AC3E}">
        <p14:creationId xmlns:p14="http://schemas.microsoft.com/office/powerpoint/2010/main" val="1457492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they are able to fly for long periods of time</a:t>
            </a:r>
          </a:p>
          <a:p>
            <a:r>
              <a:rPr lang="en-US" dirty="0"/>
              <a:t>More pigmented fungal spores can last longer and travel further on sunny days </a:t>
            </a:r>
          </a:p>
          <a:p>
            <a:r>
              <a:rPr lang="en-US" dirty="0" err="1"/>
              <a:t>Dessication</a:t>
            </a:r>
            <a:r>
              <a:rPr lang="en-US" dirty="0"/>
              <a:t> = dryness </a:t>
            </a:r>
          </a:p>
          <a:p>
            <a:endParaRPr lang="en-US" dirty="0"/>
          </a:p>
          <a:p>
            <a:r>
              <a:rPr lang="en-US" dirty="0" err="1"/>
              <a:t>Hydrophobins</a:t>
            </a:r>
            <a:r>
              <a:rPr lang="en-US" dirty="0"/>
              <a:t> essentially protect everything on the inside</a:t>
            </a:r>
          </a:p>
        </p:txBody>
      </p:sp>
      <p:sp>
        <p:nvSpPr>
          <p:cNvPr id="4" name="Slide Number Placeholder 3"/>
          <p:cNvSpPr>
            <a:spLocks noGrp="1"/>
          </p:cNvSpPr>
          <p:nvPr>
            <p:ph type="sldNum" sz="quarter" idx="5"/>
          </p:nvPr>
        </p:nvSpPr>
        <p:spPr/>
        <p:txBody>
          <a:bodyPr/>
          <a:lstStyle/>
          <a:p>
            <a:fld id="{274AF60A-B702-4F53-96DF-90BE35A265A1}" type="slidenum">
              <a:rPr lang="en-US" smtClean="0"/>
              <a:t>19</a:t>
            </a:fld>
            <a:endParaRPr lang="en-US"/>
          </a:p>
        </p:txBody>
      </p:sp>
    </p:spTree>
    <p:extLst>
      <p:ext uri="{BB962C8B-B14F-4D97-AF65-F5344CB8AC3E}">
        <p14:creationId xmlns:p14="http://schemas.microsoft.com/office/powerpoint/2010/main" val="3838288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diagram on the board</a:t>
            </a:r>
          </a:p>
          <a:p>
            <a:r>
              <a:rPr lang="en-US" dirty="0"/>
              <a:t>Air deflection – spore will just bounce off instead – a physics thing that you can look up if you’re interested</a:t>
            </a:r>
          </a:p>
        </p:txBody>
      </p:sp>
      <p:sp>
        <p:nvSpPr>
          <p:cNvPr id="4" name="Slide Number Placeholder 3"/>
          <p:cNvSpPr>
            <a:spLocks noGrp="1"/>
          </p:cNvSpPr>
          <p:nvPr>
            <p:ph type="sldNum" sz="quarter" idx="5"/>
          </p:nvPr>
        </p:nvSpPr>
        <p:spPr/>
        <p:txBody>
          <a:bodyPr/>
          <a:lstStyle/>
          <a:p>
            <a:fld id="{274AF60A-B702-4F53-96DF-90BE35A265A1}" type="slidenum">
              <a:rPr lang="en-US" smtClean="0"/>
              <a:t>21</a:t>
            </a:fld>
            <a:endParaRPr lang="en-US"/>
          </a:p>
        </p:txBody>
      </p:sp>
    </p:spTree>
    <p:extLst>
      <p:ext uri="{BB962C8B-B14F-4D97-AF65-F5344CB8AC3E}">
        <p14:creationId xmlns:p14="http://schemas.microsoft.com/office/powerpoint/2010/main" val="500814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9E055-8532-4C3B-BB4B-22354DA7C0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685377-C202-418F-85A4-18D6BB4ABB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A1ABF4-76EE-40E3-9AB4-BCB84B8F2756}"/>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5" name="Footer Placeholder 4">
            <a:extLst>
              <a:ext uri="{FF2B5EF4-FFF2-40B4-BE49-F238E27FC236}">
                <a16:creationId xmlns:a16="http://schemas.microsoft.com/office/drawing/2014/main" id="{9D2B8434-B9A3-495F-98F1-65A904455B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054548-3E4D-4A53-99BD-ADAD734B2DFC}"/>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3805493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407B3-E036-4490-B7F4-F435CA8124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47546E-9069-4702-9686-69D01D6882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7FCDCE-553D-4D14-8FD9-1AE4612E575B}"/>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5" name="Footer Placeholder 4">
            <a:extLst>
              <a:ext uri="{FF2B5EF4-FFF2-40B4-BE49-F238E27FC236}">
                <a16:creationId xmlns:a16="http://schemas.microsoft.com/office/drawing/2014/main" id="{C2276093-8E2C-4CEC-85A7-2958507643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62A6B2-ABF3-42ED-9A78-5AD3F0DDEB83}"/>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2429321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C0609-D47B-4490-A86C-95ECE8FFF5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53963-F81D-4243-898A-FB2CC788B9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47D193-CA64-49AA-80E0-F3C6E5062A1E}"/>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5" name="Footer Placeholder 4">
            <a:extLst>
              <a:ext uri="{FF2B5EF4-FFF2-40B4-BE49-F238E27FC236}">
                <a16:creationId xmlns:a16="http://schemas.microsoft.com/office/drawing/2014/main" id="{AA2D5EDB-3C69-4BFA-B056-80C617FD4B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EC6E-E625-45BB-B359-3F4F62D4EF1E}"/>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1052007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AC35F-32A6-4B5D-B60B-08770C8690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329980-39BD-40DB-B109-B4DE9BEC64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14D38A-8B42-44E2-BC28-DD04853D09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043CBA-7921-4503-8A7B-A07925627325}"/>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6" name="Footer Placeholder 5">
            <a:extLst>
              <a:ext uri="{FF2B5EF4-FFF2-40B4-BE49-F238E27FC236}">
                <a16:creationId xmlns:a16="http://schemas.microsoft.com/office/drawing/2014/main" id="{D37069C3-BD12-4FE6-A8F1-88EFBB473D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DCDCE5-C50C-43A2-82C7-FAF783CFFA3F}"/>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820872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381F3-6F0B-4284-BB3E-8862BD1BE8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4ED628-68F2-4C8D-AEE8-CAC29DA613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807A60-38D6-49FF-B03C-EF17115636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5BBF42-4CEA-46C3-BB5C-B347C1F579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027E05-F44A-454A-BC2C-EA2EB141E3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825FD4-52AF-4EA8-8C1E-C3154E29C851}"/>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8" name="Footer Placeholder 7">
            <a:extLst>
              <a:ext uri="{FF2B5EF4-FFF2-40B4-BE49-F238E27FC236}">
                <a16:creationId xmlns:a16="http://schemas.microsoft.com/office/drawing/2014/main" id="{7CB0F1AB-5B79-43EF-8039-09EA016856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1F4DA5-B711-4603-97FB-AFDCBB77B199}"/>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1582516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D079-50C9-463A-A9D7-09B441ADCE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E7D047-7AD7-4FBC-9236-7A67060C86D4}"/>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4" name="Footer Placeholder 3">
            <a:extLst>
              <a:ext uri="{FF2B5EF4-FFF2-40B4-BE49-F238E27FC236}">
                <a16:creationId xmlns:a16="http://schemas.microsoft.com/office/drawing/2014/main" id="{88974ED6-245F-4794-B167-B428403F44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4808A4-E317-45AF-8022-7616E6481328}"/>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3610302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DC66AB-F6ED-42B5-835F-F8C8DB9C3D58}"/>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3" name="Footer Placeholder 2">
            <a:extLst>
              <a:ext uri="{FF2B5EF4-FFF2-40B4-BE49-F238E27FC236}">
                <a16:creationId xmlns:a16="http://schemas.microsoft.com/office/drawing/2014/main" id="{99177D27-1476-43FA-9965-6C317E200E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43554E-4D68-4FFB-9DD8-A77F54E41A56}"/>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2782610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E53F8-61BC-4804-B50C-353495ACDB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B05EF8-8478-4ED8-BEF8-B6624AA721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FD6B58-69C4-45D9-BD26-6BF6B5A48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C0A788-EA08-4827-823A-40FED5A81024}"/>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6" name="Footer Placeholder 5">
            <a:extLst>
              <a:ext uri="{FF2B5EF4-FFF2-40B4-BE49-F238E27FC236}">
                <a16:creationId xmlns:a16="http://schemas.microsoft.com/office/drawing/2014/main" id="{77293033-A93E-4431-B6F5-6A9B03C93C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85A0DD-CEF9-45E8-92FD-EB58DE7374F9}"/>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1203840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26E4-5D97-4644-988F-6DC98044F8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7F3ACF-DDAE-4DF2-AE3F-7B58E005A6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41DCE7-B048-45FB-A2F9-876AC4123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FFE2DF-C759-4DE5-81C4-38F81F78718B}"/>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6" name="Footer Placeholder 5">
            <a:extLst>
              <a:ext uri="{FF2B5EF4-FFF2-40B4-BE49-F238E27FC236}">
                <a16:creationId xmlns:a16="http://schemas.microsoft.com/office/drawing/2014/main" id="{F7DD0FB6-BCD6-4433-BDB2-CBB6041199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21FF6B-285B-48D2-9656-7C9D61FBF4DC}"/>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3986714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54254-10CE-454B-83A2-2C96723944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D96091-8AC1-4910-BFE8-6A3DEBE19A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C6C05E-0C50-4443-989B-CE0C715DAFB7}"/>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5" name="Footer Placeholder 4">
            <a:extLst>
              <a:ext uri="{FF2B5EF4-FFF2-40B4-BE49-F238E27FC236}">
                <a16:creationId xmlns:a16="http://schemas.microsoft.com/office/drawing/2014/main" id="{5D625326-F927-4741-B6D0-0177EE2F44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CFA2C8-6561-4DD6-8EA6-2C69D61A7F85}"/>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4107271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AE5C22-1F02-40F5-96CE-B4E60223B9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62FABF-3739-40A7-A5F8-5205EFFAF4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F27B1-B87C-49C8-89DA-92E4018F2B47}"/>
              </a:ext>
            </a:extLst>
          </p:cNvPr>
          <p:cNvSpPr>
            <a:spLocks noGrp="1"/>
          </p:cNvSpPr>
          <p:nvPr>
            <p:ph type="dt" sz="half" idx="10"/>
          </p:nvPr>
        </p:nvSpPr>
        <p:spPr/>
        <p:txBody>
          <a:bodyPr/>
          <a:lstStyle/>
          <a:p>
            <a:fld id="{4DB09860-6434-41C1-B9C3-A4FC7863D8F0}" type="datetimeFigureOut">
              <a:rPr lang="en-US" smtClean="0"/>
              <a:t>7/14/2019</a:t>
            </a:fld>
            <a:endParaRPr lang="en-US"/>
          </a:p>
        </p:txBody>
      </p:sp>
      <p:sp>
        <p:nvSpPr>
          <p:cNvPr id="5" name="Footer Placeholder 4">
            <a:extLst>
              <a:ext uri="{FF2B5EF4-FFF2-40B4-BE49-F238E27FC236}">
                <a16:creationId xmlns:a16="http://schemas.microsoft.com/office/drawing/2014/main" id="{51922FA5-AE69-47E1-95F7-E36F8EE5E7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E3D50-3F60-416D-8854-9CB2F46A80EB}"/>
              </a:ext>
            </a:extLst>
          </p:cNvPr>
          <p:cNvSpPr>
            <a:spLocks noGrp="1"/>
          </p:cNvSpPr>
          <p:nvPr>
            <p:ph type="sldNum" sz="quarter" idx="12"/>
          </p:nvPr>
        </p:nvSpPr>
        <p:spPr/>
        <p:txBody>
          <a:bodyPr/>
          <a:lstStyle/>
          <a:p>
            <a:fld id="{B773465D-F300-4B2F-AD87-859587BE9C58}" type="slidenum">
              <a:rPr lang="en-US" smtClean="0"/>
              <a:t>‹#›</a:t>
            </a:fld>
            <a:endParaRPr lang="en-US"/>
          </a:p>
        </p:txBody>
      </p:sp>
    </p:spTree>
    <p:extLst>
      <p:ext uri="{BB962C8B-B14F-4D97-AF65-F5344CB8AC3E}">
        <p14:creationId xmlns:p14="http://schemas.microsoft.com/office/powerpoint/2010/main" val="360984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EAD98-5EE6-4624-B818-08966411E1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0A7242-1438-48B8-8C8B-E39B538178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B54CE9-1C19-464E-A0F9-921865C81D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09860-6434-41C1-B9C3-A4FC7863D8F0}" type="datetimeFigureOut">
              <a:rPr lang="en-US" smtClean="0"/>
              <a:t>7/14/2019</a:t>
            </a:fld>
            <a:endParaRPr lang="en-US"/>
          </a:p>
        </p:txBody>
      </p:sp>
      <p:sp>
        <p:nvSpPr>
          <p:cNvPr id="5" name="Footer Placeholder 4">
            <a:extLst>
              <a:ext uri="{FF2B5EF4-FFF2-40B4-BE49-F238E27FC236}">
                <a16:creationId xmlns:a16="http://schemas.microsoft.com/office/drawing/2014/main" id="{0CDF733C-342C-4FE4-894D-8BBB71BC67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94DA7D-2DCE-4D8F-A386-9EF20B75BF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3465D-F300-4B2F-AD87-859587BE9C58}" type="slidenum">
              <a:rPr lang="en-US" smtClean="0"/>
              <a:t>‹#›</a:t>
            </a:fld>
            <a:endParaRPr lang="en-US"/>
          </a:p>
        </p:txBody>
      </p:sp>
    </p:spTree>
    <p:extLst>
      <p:ext uri="{BB962C8B-B14F-4D97-AF65-F5344CB8AC3E}">
        <p14:creationId xmlns:p14="http://schemas.microsoft.com/office/powerpoint/2010/main" val="3478370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706E3D-9D80-4F65-8AD5-62E80DA8EECA}"/>
              </a:ext>
            </a:extLst>
          </p:cNvPr>
          <p:cNvSpPr>
            <a:spLocks noGrp="1"/>
          </p:cNvSpPr>
          <p:nvPr>
            <p:ph type="ctrTitle"/>
          </p:nvPr>
        </p:nvSpPr>
        <p:spPr>
          <a:xfrm>
            <a:off x="838199" y="4525347"/>
            <a:ext cx="6801321" cy="1737360"/>
          </a:xfrm>
        </p:spPr>
        <p:txBody>
          <a:bodyPr anchor="ctr">
            <a:normAutofit/>
          </a:bodyPr>
          <a:lstStyle/>
          <a:p>
            <a:pPr algn="r"/>
            <a:r>
              <a:rPr lang="en-US" sz="5100"/>
              <a:t>Introduction to Mycology 7/14: SPORES</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0744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B3F055-CD91-4782-B807-A8278B342755}"/>
              </a:ext>
            </a:extLst>
          </p:cNvPr>
          <p:cNvSpPr>
            <a:spLocks noGrp="1"/>
          </p:cNvSpPr>
          <p:nvPr>
            <p:ph type="title"/>
          </p:nvPr>
        </p:nvSpPr>
        <p:spPr>
          <a:xfrm>
            <a:off x="838200" y="963877"/>
            <a:ext cx="3494362" cy="4930246"/>
          </a:xfrm>
        </p:spPr>
        <p:txBody>
          <a:bodyPr>
            <a:normAutofit/>
          </a:bodyPr>
          <a:lstStyle/>
          <a:p>
            <a:pPr algn="r"/>
            <a:r>
              <a:rPr lang="en-US" sz="3700" dirty="0">
                <a:solidFill>
                  <a:schemeClr val="accent1"/>
                </a:solidFill>
              </a:rPr>
              <a:t>Announcements</a:t>
            </a:r>
          </a:p>
        </p:txBody>
      </p:sp>
      <p:cxnSp>
        <p:nvCxnSpPr>
          <p:cNvPr id="13"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147859-D327-4FA1-98B4-DC42F75D269A}"/>
              </a:ext>
            </a:extLst>
          </p:cNvPr>
          <p:cNvSpPr>
            <a:spLocks noGrp="1"/>
          </p:cNvSpPr>
          <p:nvPr>
            <p:ph idx="1"/>
          </p:nvPr>
        </p:nvSpPr>
        <p:spPr>
          <a:xfrm>
            <a:off x="4976031" y="963877"/>
            <a:ext cx="6377769" cy="4930246"/>
          </a:xfrm>
        </p:spPr>
        <p:txBody>
          <a:bodyPr anchor="ctr">
            <a:normAutofit/>
          </a:bodyPr>
          <a:lstStyle/>
          <a:p>
            <a:r>
              <a:rPr lang="en-US" sz="2400" dirty="0"/>
              <a:t>Spore prints did not work out </a:t>
            </a:r>
            <a:r>
              <a:rPr lang="en-US" sz="2400" dirty="0">
                <a:sym typeface="Wingdings" panose="05000000000000000000" pitchFamily="2" charset="2"/>
              </a:rPr>
              <a:t> </a:t>
            </a:r>
          </a:p>
          <a:p>
            <a:pPr lvl="1"/>
            <a:r>
              <a:rPr lang="en-US" sz="2000" dirty="0">
                <a:sym typeface="Wingdings" panose="05000000000000000000" pitchFamily="2" charset="2"/>
              </a:rPr>
              <a:t>Let me know if you’d like to do it on your own – I can give you general guidelines and it’d be really fun!</a:t>
            </a:r>
          </a:p>
          <a:p>
            <a:r>
              <a:rPr lang="en-US" sz="2400" dirty="0">
                <a:sym typeface="Wingdings" panose="05000000000000000000" pitchFamily="2" charset="2"/>
              </a:rPr>
              <a:t>Once again, if you have any comments or critiques on the material I cover please let me know!</a:t>
            </a:r>
          </a:p>
        </p:txBody>
      </p:sp>
    </p:spTree>
    <p:extLst>
      <p:ext uri="{BB962C8B-B14F-4D97-AF65-F5344CB8AC3E}">
        <p14:creationId xmlns:p14="http://schemas.microsoft.com/office/powerpoint/2010/main" val="2056792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ungi reproductive cycle">
            <a:extLst>
              <a:ext uri="{FF2B5EF4-FFF2-40B4-BE49-F238E27FC236}">
                <a16:creationId xmlns:a16="http://schemas.microsoft.com/office/drawing/2014/main" id="{52EA8400-4182-40FF-8112-70D73A9FF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3338"/>
            <a:ext cx="7620000" cy="6791325"/>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752D0A56-F55E-44EC-B1DF-D71727616644}"/>
              </a:ext>
            </a:extLst>
          </p:cNvPr>
          <p:cNvSpPr/>
          <p:nvPr/>
        </p:nvSpPr>
        <p:spPr>
          <a:xfrm>
            <a:off x="7138219" y="4424516"/>
            <a:ext cx="1877962" cy="934065"/>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8246B32-13A0-4165-AF35-1FA59311E02D}"/>
              </a:ext>
            </a:extLst>
          </p:cNvPr>
          <p:cNvSpPr/>
          <p:nvPr/>
        </p:nvSpPr>
        <p:spPr>
          <a:xfrm>
            <a:off x="5078361" y="555522"/>
            <a:ext cx="1877962" cy="934065"/>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21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A716-41F2-42EC-9B93-5E698CC663BE}"/>
              </a:ext>
            </a:extLst>
          </p:cNvPr>
          <p:cNvSpPr>
            <a:spLocks noGrp="1"/>
          </p:cNvSpPr>
          <p:nvPr>
            <p:ph type="title"/>
          </p:nvPr>
        </p:nvSpPr>
        <p:spPr>
          <a:xfrm>
            <a:off x="6109498" y="908344"/>
            <a:ext cx="5244301" cy="1538130"/>
          </a:xfrm>
        </p:spPr>
        <p:txBody>
          <a:bodyPr>
            <a:normAutofit/>
          </a:bodyPr>
          <a:lstStyle/>
          <a:p>
            <a:r>
              <a:rPr lang="en-US" dirty="0"/>
              <a:t>What are spores?</a:t>
            </a:r>
          </a:p>
        </p:txBody>
      </p:sp>
      <p:sp>
        <p:nvSpPr>
          <p:cNvPr id="10"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9584"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5" name="Picture 4" descr="A screenshot of a cell phone&#10;&#10;Description automatically generated">
            <a:extLst>
              <a:ext uri="{FF2B5EF4-FFF2-40B4-BE49-F238E27FC236}">
                <a16:creationId xmlns:a16="http://schemas.microsoft.com/office/drawing/2014/main" id="{8370F3E0-7E53-4666-BBD0-07294A4D5F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3960" y="1163605"/>
            <a:ext cx="2741127" cy="4530789"/>
          </a:xfrm>
          <a:prstGeom prst="rect">
            <a:avLst/>
          </a:prstGeom>
        </p:spPr>
      </p:pic>
      <p:sp>
        <p:nvSpPr>
          <p:cNvPr id="3" name="Content Placeholder 2">
            <a:extLst>
              <a:ext uri="{FF2B5EF4-FFF2-40B4-BE49-F238E27FC236}">
                <a16:creationId xmlns:a16="http://schemas.microsoft.com/office/drawing/2014/main" id="{4FDE5D65-B63C-4689-B9AB-6930A9D1868F}"/>
              </a:ext>
            </a:extLst>
          </p:cNvPr>
          <p:cNvSpPr>
            <a:spLocks noGrp="1"/>
          </p:cNvSpPr>
          <p:nvPr>
            <p:ph idx="1"/>
          </p:nvPr>
        </p:nvSpPr>
        <p:spPr>
          <a:xfrm>
            <a:off x="5911158" y="2706865"/>
            <a:ext cx="5383652" cy="3470097"/>
          </a:xfrm>
        </p:spPr>
        <p:txBody>
          <a:bodyPr>
            <a:normAutofit/>
          </a:bodyPr>
          <a:lstStyle/>
          <a:p>
            <a:r>
              <a:rPr lang="en-US" sz="2400"/>
              <a:t>“Microscopic reproductive structure that lack an embryo and are specialized for dispersal/dormant survival”</a:t>
            </a:r>
          </a:p>
          <a:p>
            <a:r>
              <a:rPr lang="en-US" sz="2400"/>
              <a:t>Many different types – typically for every classification of fungi</a:t>
            </a:r>
          </a:p>
        </p:txBody>
      </p:sp>
    </p:spTree>
    <p:extLst>
      <p:ext uri="{BB962C8B-B14F-4D97-AF65-F5344CB8AC3E}">
        <p14:creationId xmlns:p14="http://schemas.microsoft.com/office/powerpoint/2010/main" val="3047051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spores fungi">
            <a:extLst>
              <a:ext uri="{FF2B5EF4-FFF2-40B4-BE49-F238E27FC236}">
                <a16:creationId xmlns:a16="http://schemas.microsoft.com/office/drawing/2014/main" id="{E6E2B471-878C-4D2D-ACE6-E1B35B013D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7813" y="0"/>
            <a:ext cx="65547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308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D7A684-0572-4666-B61C-F494A17975EA}"/>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a:solidFill>
                  <a:schemeClr val="tx1"/>
                </a:solidFill>
                <a:latin typeface="+mj-lt"/>
                <a:ea typeface="+mj-ea"/>
                <a:cs typeface="+mj-cs"/>
              </a:rPr>
              <a:t>Constitutive Dormancy + Exogenously Imposed Dormancy</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172904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BC7EA52-E1CD-4C3B-871E-E7F30DBE5FD7}"/>
              </a:ext>
            </a:extLst>
          </p:cNvPr>
          <p:cNvSpPr>
            <a:spLocks noGrp="1"/>
          </p:cNvSpPr>
          <p:nvPr>
            <p:ph type="title"/>
          </p:nvPr>
        </p:nvSpPr>
        <p:spPr>
          <a:xfrm>
            <a:off x="863029" y="1012004"/>
            <a:ext cx="3416158" cy="4795408"/>
          </a:xfrm>
        </p:spPr>
        <p:txBody>
          <a:bodyPr>
            <a:normAutofit/>
          </a:bodyPr>
          <a:lstStyle/>
          <a:p>
            <a:r>
              <a:rPr lang="en-US">
                <a:solidFill>
                  <a:srgbClr val="FFFFFF"/>
                </a:solidFill>
              </a:rPr>
              <a:t>Constitutive Dormancy</a:t>
            </a:r>
          </a:p>
        </p:txBody>
      </p:sp>
      <p:graphicFrame>
        <p:nvGraphicFramePr>
          <p:cNvPr id="5" name="Content Placeholder 2">
            <a:extLst>
              <a:ext uri="{FF2B5EF4-FFF2-40B4-BE49-F238E27FC236}">
                <a16:creationId xmlns:a16="http://schemas.microsoft.com/office/drawing/2014/main" id="{A76929D8-10CD-4049-B2FA-FAF05A96138F}"/>
              </a:ext>
            </a:extLst>
          </p:cNvPr>
          <p:cNvGraphicFramePr>
            <a:graphicFrameLocks noGrp="1"/>
          </p:cNvGraphicFramePr>
          <p:nvPr>
            <p:ph idx="1"/>
            <p:extLst>
              <p:ext uri="{D42A27DB-BD31-4B8C-83A1-F6EECF244321}">
                <p14:modId xmlns:p14="http://schemas.microsoft.com/office/powerpoint/2010/main" val="2559635378"/>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4412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2C72-6586-4F25-8210-2F3BD38716F0}"/>
              </a:ext>
            </a:extLst>
          </p:cNvPr>
          <p:cNvSpPr>
            <a:spLocks noGrp="1"/>
          </p:cNvSpPr>
          <p:nvPr>
            <p:ph type="title"/>
          </p:nvPr>
        </p:nvSpPr>
        <p:spPr>
          <a:xfrm>
            <a:off x="838200" y="365125"/>
            <a:ext cx="10515600" cy="1325563"/>
          </a:xfrm>
        </p:spPr>
        <p:txBody>
          <a:bodyPr>
            <a:normAutofit/>
          </a:bodyPr>
          <a:lstStyle/>
          <a:p>
            <a:r>
              <a:rPr lang="en-US"/>
              <a:t>Ecology of constitutive dormancy</a:t>
            </a:r>
            <a:endParaRPr lang="en-US" dirty="0"/>
          </a:p>
        </p:txBody>
      </p:sp>
      <p:graphicFrame>
        <p:nvGraphicFramePr>
          <p:cNvPr id="12" name="Content Placeholder 2">
            <a:extLst>
              <a:ext uri="{FF2B5EF4-FFF2-40B4-BE49-F238E27FC236}">
                <a16:creationId xmlns:a16="http://schemas.microsoft.com/office/drawing/2014/main" id="{AED61044-33DF-477D-869C-E071C3E12A31}"/>
              </a:ext>
            </a:extLst>
          </p:cNvPr>
          <p:cNvGraphicFramePr>
            <a:graphicFrameLocks noGrp="1"/>
          </p:cNvGraphicFramePr>
          <p:nvPr>
            <p:ph idx="1"/>
            <p:extLst>
              <p:ext uri="{D42A27DB-BD31-4B8C-83A1-F6EECF244321}">
                <p14:modId xmlns:p14="http://schemas.microsoft.com/office/powerpoint/2010/main" val="37401047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275548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Image result for coprophilous fungi">
            <a:extLst>
              <a:ext uri="{FF2B5EF4-FFF2-40B4-BE49-F238E27FC236}">
                <a16:creationId xmlns:a16="http://schemas.microsoft.com/office/drawing/2014/main" id="{0596C5DB-D38E-4CC6-9313-5D0BE31FF4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05" r="-1" b="-1"/>
          <a:stretch/>
        </p:blipFill>
        <p:spPr bwMode="auto">
          <a:xfrm>
            <a:off x="838200" y="-3810"/>
            <a:ext cx="992886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70">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14441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76F01-5A1D-4E27-AF5B-C8465FE998B4}"/>
              </a:ext>
            </a:extLst>
          </p:cNvPr>
          <p:cNvSpPr>
            <a:spLocks noGrp="1"/>
          </p:cNvSpPr>
          <p:nvPr>
            <p:ph type="title"/>
          </p:nvPr>
        </p:nvSpPr>
        <p:spPr>
          <a:xfrm>
            <a:off x="655320" y="365125"/>
            <a:ext cx="5120114" cy="1692794"/>
          </a:xfrm>
        </p:spPr>
        <p:txBody>
          <a:bodyPr>
            <a:normAutofit/>
          </a:bodyPr>
          <a:lstStyle/>
          <a:p>
            <a:r>
              <a:rPr lang="en-US" dirty="0" err="1"/>
              <a:t>Rhizina</a:t>
            </a:r>
            <a:r>
              <a:rPr lang="en-US" dirty="0"/>
              <a:t> </a:t>
            </a:r>
            <a:r>
              <a:rPr lang="en-US" dirty="0" err="1"/>
              <a:t>undulata</a:t>
            </a:r>
            <a:r>
              <a:rPr lang="en-US" dirty="0"/>
              <a:t> (</a:t>
            </a:r>
            <a:r>
              <a:rPr lang="en-US" dirty="0" err="1"/>
              <a:t>pyrophilic</a:t>
            </a:r>
            <a:r>
              <a:rPr lang="en-US" dirty="0"/>
              <a:t> fungi)</a:t>
            </a:r>
          </a:p>
        </p:txBody>
      </p:sp>
      <p:cxnSp>
        <p:nvCxnSpPr>
          <p:cNvPr id="4100" name="Straight Arrow Connector 7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2435EFE-1584-4620-9528-5182237EE2BA}"/>
              </a:ext>
            </a:extLst>
          </p:cNvPr>
          <p:cNvSpPr>
            <a:spLocks noGrp="1"/>
          </p:cNvSpPr>
          <p:nvPr>
            <p:ph idx="1"/>
          </p:nvPr>
        </p:nvSpPr>
        <p:spPr>
          <a:xfrm>
            <a:off x="655321" y="2575034"/>
            <a:ext cx="5120113" cy="3462228"/>
          </a:xfrm>
        </p:spPr>
        <p:txBody>
          <a:bodyPr>
            <a:normAutofit/>
          </a:bodyPr>
          <a:lstStyle/>
          <a:p>
            <a:r>
              <a:rPr lang="en-US" sz="1800"/>
              <a:t>Infects trees that are replanted in places that have had serious fires</a:t>
            </a:r>
          </a:p>
          <a:p>
            <a:r>
              <a:rPr lang="en-US" sz="1800"/>
              <a:t>Foci of infection corresponds to sites where trash from trees were gathered and burned</a:t>
            </a:r>
          </a:p>
          <a:p>
            <a:r>
              <a:rPr lang="en-US" sz="1800"/>
              <a:t>Ascospores are </a:t>
            </a:r>
            <a:r>
              <a:rPr lang="en-US" sz="1800" b="1"/>
              <a:t>heat activated</a:t>
            </a:r>
            <a:r>
              <a:rPr lang="en-US" sz="1800"/>
              <a:t> around/beneath the fires</a:t>
            </a:r>
          </a:p>
          <a:p>
            <a:pPr lvl="1"/>
            <a:r>
              <a:rPr lang="en-US" sz="1800"/>
              <a:t>Fungus grows as a saphotroph on the stumps, produces mycelial cords that infect newly planted trees</a:t>
            </a:r>
          </a:p>
        </p:txBody>
      </p:sp>
      <p:pic>
        <p:nvPicPr>
          <p:cNvPr id="4098" name="Picture 2" descr="Image result for rhizina undulata">
            <a:extLst>
              <a:ext uri="{FF2B5EF4-FFF2-40B4-BE49-F238E27FC236}">
                <a16:creationId xmlns:a16="http://schemas.microsoft.com/office/drawing/2014/main" id="{09CBB9A7-C8C0-40E8-AE05-2B86093157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142" r="18410" b="-1"/>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048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517152A-B25A-4D28-A4C0-8F7DE873DDDC}"/>
              </a:ext>
            </a:extLst>
          </p:cNvPr>
          <p:cNvSpPr>
            <a:spLocks noGrp="1"/>
          </p:cNvSpPr>
          <p:nvPr>
            <p:ph type="title"/>
          </p:nvPr>
        </p:nvSpPr>
        <p:spPr>
          <a:xfrm>
            <a:off x="863029" y="1012004"/>
            <a:ext cx="3416158" cy="4795408"/>
          </a:xfrm>
        </p:spPr>
        <p:txBody>
          <a:bodyPr>
            <a:normAutofit/>
          </a:bodyPr>
          <a:lstStyle/>
          <a:p>
            <a:r>
              <a:rPr lang="en-US">
                <a:solidFill>
                  <a:srgbClr val="FFFFFF"/>
                </a:solidFill>
              </a:rPr>
              <a:t>Exogenously Imposed Dormancy</a:t>
            </a:r>
          </a:p>
        </p:txBody>
      </p:sp>
      <p:graphicFrame>
        <p:nvGraphicFramePr>
          <p:cNvPr id="5" name="Content Placeholder 2">
            <a:extLst>
              <a:ext uri="{FF2B5EF4-FFF2-40B4-BE49-F238E27FC236}">
                <a16:creationId xmlns:a16="http://schemas.microsoft.com/office/drawing/2014/main" id="{02C07145-78E3-4A0F-BFBD-4091C386F1BE}"/>
              </a:ext>
            </a:extLst>
          </p:cNvPr>
          <p:cNvGraphicFramePr>
            <a:graphicFrameLocks noGrp="1"/>
          </p:cNvGraphicFramePr>
          <p:nvPr>
            <p:ph idx="1"/>
            <p:extLst>
              <p:ext uri="{D42A27DB-BD31-4B8C-83A1-F6EECF244321}">
                <p14:modId xmlns:p14="http://schemas.microsoft.com/office/powerpoint/2010/main" val="3150020728"/>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1258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4" name="Rectangle 7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Image result for microbes">
            <a:extLst>
              <a:ext uri="{FF2B5EF4-FFF2-40B4-BE49-F238E27FC236}">
                <a16:creationId xmlns:a16="http://schemas.microsoft.com/office/drawing/2014/main" id="{7F3D2362-2681-44E5-92CB-84043C160194}"/>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0D486E3-7FF5-4DBA-B628-03C0C81EA0CD}"/>
              </a:ext>
            </a:extLst>
          </p:cNvPr>
          <p:cNvSpPr>
            <a:spLocks noGrp="1"/>
          </p:cNvSpPr>
          <p:nvPr>
            <p:ph type="title"/>
          </p:nvPr>
        </p:nvSpPr>
        <p:spPr>
          <a:xfrm>
            <a:off x="838200" y="365125"/>
            <a:ext cx="10515600" cy="1325563"/>
          </a:xfrm>
        </p:spPr>
        <p:txBody>
          <a:bodyPr>
            <a:normAutofit/>
          </a:bodyPr>
          <a:lstStyle/>
          <a:p>
            <a:r>
              <a:rPr lang="en-US">
                <a:solidFill>
                  <a:srgbClr val="FFFFFF"/>
                </a:solidFill>
              </a:rPr>
              <a:t>Fungistasis: nutrient deprivation</a:t>
            </a:r>
          </a:p>
        </p:txBody>
      </p:sp>
      <p:sp>
        <p:nvSpPr>
          <p:cNvPr id="3" name="Content Placeholder 2">
            <a:extLst>
              <a:ext uri="{FF2B5EF4-FFF2-40B4-BE49-F238E27FC236}">
                <a16:creationId xmlns:a16="http://schemas.microsoft.com/office/drawing/2014/main" id="{F2E2CBAD-9B43-4AF0-B1D5-5CEF1EEAC60C}"/>
              </a:ext>
            </a:extLst>
          </p:cNvPr>
          <p:cNvSpPr>
            <a:spLocks noGrp="1"/>
          </p:cNvSpPr>
          <p:nvPr>
            <p:ph idx="1"/>
          </p:nvPr>
        </p:nvSpPr>
        <p:spPr>
          <a:xfrm>
            <a:off x="838200" y="1825625"/>
            <a:ext cx="10515600" cy="4351338"/>
          </a:xfrm>
        </p:spPr>
        <p:txBody>
          <a:bodyPr>
            <a:normAutofit/>
          </a:bodyPr>
          <a:lstStyle/>
          <a:p>
            <a:r>
              <a:rPr lang="en-US">
                <a:solidFill>
                  <a:srgbClr val="FFFFFF"/>
                </a:solidFill>
              </a:rPr>
              <a:t>Microbial-induced phenomenon!</a:t>
            </a:r>
          </a:p>
          <a:p>
            <a:pPr lvl="1"/>
            <a:r>
              <a:rPr lang="en-US" b="1">
                <a:solidFill>
                  <a:srgbClr val="FFFFFF"/>
                </a:solidFill>
              </a:rPr>
              <a:t>The less microbes, the better:</a:t>
            </a:r>
            <a:r>
              <a:rPr lang="en-US">
                <a:solidFill>
                  <a:srgbClr val="FFFFFF"/>
                </a:solidFill>
              </a:rPr>
              <a:t> when there are large amounts of microbes present in the soil, the spores cannot germinate</a:t>
            </a:r>
          </a:p>
          <a:p>
            <a:pPr lvl="1"/>
            <a:r>
              <a:rPr lang="en-US">
                <a:solidFill>
                  <a:srgbClr val="FFFFFF"/>
                </a:solidFill>
              </a:rPr>
              <a:t>Caused by nutrient competitions -&gt; not any specific inhibitor… unless…</a:t>
            </a:r>
          </a:p>
          <a:p>
            <a:pPr lvl="2"/>
            <a:r>
              <a:rPr lang="en-US">
                <a:solidFill>
                  <a:srgbClr val="FFFFFF"/>
                </a:solidFill>
              </a:rPr>
              <a:t>Small part: germination inhibitors in soil, but not the main reason</a:t>
            </a:r>
          </a:p>
        </p:txBody>
      </p:sp>
      <p:pic>
        <p:nvPicPr>
          <p:cNvPr id="4" name="Picture 4" descr="Image result for ethylene">
            <a:extLst>
              <a:ext uri="{FF2B5EF4-FFF2-40B4-BE49-F238E27FC236}">
                <a16:creationId xmlns:a16="http://schemas.microsoft.com/office/drawing/2014/main" id="{1DE1D4C5-8522-4BEB-B6F3-791452853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3784" y="3976381"/>
            <a:ext cx="1904732" cy="15001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BAAB5AD-937A-44E0-8AAD-7500F82BC5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7242" y="3976381"/>
            <a:ext cx="1904732" cy="1513695"/>
          </a:xfrm>
          <a:prstGeom prst="rect">
            <a:avLst/>
          </a:prstGeom>
        </p:spPr>
      </p:pic>
      <p:pic>
        <p:nvPicPr>
          <p:cNvPr id="5126" name="Picture 6" descr="Image result for nh3">
            <a:extLst>
              <a:ext uri="{FF2B5EF4-FFF2-40B4-BE49-F238E27FC236}">
                <a16:creationId xmlns:a16="http://schemas.microsoft.com/office/drawing/2014/main" id="{2D236952-A332-4C78-9E18-54B55F0AF6D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5593" b="16810"/>
          <a:stretch/>
        </p:blipFill>
        <p:spPr bwMode="auto">
          <a:xfrm>
            <a:off x="7254786" y="4001294"/>
            <a:ext cx="2057400" cy="1500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60522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465DF4-BD1D-4E1F-A8F2-55C68A283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0543"/>
            <a:ext cx="12192000" cy="177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55FBC9-BF40-4E18-9CAD-95D677DE5F35}"/>
              </a:ext>
            </a:extLst>
          </p:cNvPr>
          <p:cNvSpPr>
            <a:spLocks noGrp="1"/>
          </p:cNvSpPr>
          <p:nvPr>
            <p:ph type="title"/>
          </p:nvPr>
        </p:nvSpPr>
        <p:spPr>
          <a:xfrm>
            <a:off x="1203324" y="760559"/>
            <a:ext cx="10150475" cy="1237968"/>
          </a:xfrm>
        </p:spPr>
        <p:txBody>
          <a:bodyPr>
            <a:normAutofit/>
          </a:bodyPr>
          <a:lstStyle/>
          <a:p>
            <a:r>
              <a:rPr lang="en-US">
                <a:solidFill>
                  <a:schemeClr val="accent1"/>
                </a:solidFill>
              </a:rPr>
              <a:t>Lockwood 1977</a:t>
            </a:r>
          </a:p>
        </p:txBody>
      </p:sp>
      <p:sp>
        <p:nvSpPr>
          <p:cNvPr id="6" name="Rectangle 5" descr="Bug spray">
            <a:extLst>
              <a:ext uri="{FF2B5EF4-FFF2-40B4-BE49-F238E27FC236}">
                <a16:creationId xmlns:a16="http://schemas.microsoft.com/office/drawing/2014/main" id="{3F206452-8152-44CB-B626-F9D1ACFD324A}"/>
              </a:ext>
            </a:extLst>
          </p:cNvPr>
          <p:cNvSpPr/>
          <p:nvPr/>
        </p:nvSpPr>
        <p:spPr>
          <a:xfrm>
            <a:off x="2875560" y="2683691"/>
            <a:ext cx="1373201" cy="1373201"/>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7" name="Freeform: Shape 6">
            <a:extLst>
              <a:ext uri="{FF2B5EF4-FFF2-40B4-BE49-F238E27FC236}">
                <a16:creationId xmlns:a16="http://schemas.microsoft.com/office/drawing/2014/main" id="{DBB1C9E8-CC76-4FEE-8889-F6C2BB01EE52}"/>
              </a:ext>
            </a:extLst>
          </p:cNvPr>
          <p:cNvSpPr/>
          <p:nvPr/>
        </p:nvSpPr>
        <p:spPr>
          <a:xfrm>
            <a:off x="1406377" y="4191679"/>
            <a:ext cx="4311566" cy="646734"/>
          </a:xfrm>
          <a:custGeom>
            <a:avLst/>
            <a:gdLst>
              <a:gd name="connsiteX0" fmla="*/ 0 w 4311566"/>
              <a:gd name="connsiteY0" fmla="*/ 0 h 646734"/>
              <a:gd name="connsiteX1" fmla="*/ 4311566 w 4311566"/>
              <a:gd name="connsiteY1" fmla="*/ 0 h 646734"/>
              <a:gd name="connsiteX2" fmla="*/ 4311566 w 4311566"/>
              <a:gd name="connsiteY2" fmla="*/ 646734 h 646734"/>
              <a:gd name="connsiteX3" fmla="*/ 0 w 4311566"/>
              <a:gd name="connsiteY3" fmla="*/ 646734 h 646734"/>
              <a:gd name="connsiteX4" fmla="*/ 0 w 4311566"/>
              <a:gd name="connsiteY4" fmla="*/ 0 h 6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1566" h="646734">
                <a:moveTo>
                  <a:pt x="0" y="0"/>
                </a:moveTo>
                <a:lnTo>
                  <a:pt x="4311566" y="0"/>
                </a:lnTo>
                <a:lnTo>
                  <a:pt x="4311566" y="646734"/>
                </a:lnTo>
                <a:lnTo>
                  <a:pt x="0" y="6467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b="1"/>
            </a:pPr>
            <a:r>
              <a:rPr lang="en-US" sz="2300" kern="1200"/>
              <a:t>Spores can germinate in water, but </a:t>
            </a:r>
            <a:r>
              <a:rPr lang="en-US" sz="2300" b="1" kern="1200"/>
              <a:t>not</a:t>
            </a:r>
            <a:r>
              <a:rPr lang="en-US" sz="2300" kern="1200"/>
              <a:t> certain soil</a:t>
            </a:r>
          </a:p>
        </p:txBody>
      </p:sp>
      <p:sp>
        <p:nvSpPr>
          <p:cNvPr id="9" name="Freeform: Shape 8">
            <a:extLst>
              <a:ext uri="{FF2B5EF4-FFF2-40B4-BE49-F238E27FC236}">
                <a16:creationId xmlns:a16="http://schemas.microsoft.com/office/drawing/2014/main" id="{E63F1072-AE07-480B-A796-964BD2179A51}"/>
              </a:ext>
            </a:extLst>
          </p:cNvPr>
          <p:cNvSpPr/>
          <p:nvPr/>
        </p:nvSpPr>
        <p:spPr>
          <a:xfrm>
            <a:off x="1406377" y="4901106"/>
            <a:ext cx="4311566" cy="784598"/>
          </a:xfrm>
          <a:custGeom>
            <a:avLst/>
            <a:gdLst>
              <a:gd name="connsiteX0" fmla="*/ 0 w 4311566"/>
              <a:gd name="connsiteY0" fmla="*/ 0 h 784598"/>
              <a:gd name="connsiteX1" fmla="*/ 4311566 w 4311566"/>
              <a:gd name="connsiteY1" fmla="*/ 0 h 784598"/>
              <a:gd name="connsiteX2" fmla="*/ 4311566 w 4311566"/>
              <a:gd name="connsiteY2" fmla="*/ 784598 h 784598"/>
              <a:gd name="connsiteX3" fmla="*/ 0 w 4311566"/>
              <a:gd name="connsiteY3" fmla="*/ 784598 h 784598"/>
              <a:gd name="connsiteX4" fmla="*/ 0 w 4311566"/>
              <a:gd name="connsiteY4" fmla="*/ 0 h 784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1566" h="784598">
                <a:moveTo>
                  <a:pt x="0" y="0"/>
                </a:moveTo>
                <a:lnTo>
                  <a:pt x="4311566" y="0"/>
                </a:lnTo>
                <a:lnTo>
                  <a:pt x="4311566" y="784598"/>
                </a:lnTo>
                <a:lnTo>
                  <a:pt x="0" y="7845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Why is this?</a:t>
            </a:r>
          </a:p>
        </p:txBody>
      </p:sp>
      <p:sp>
        <p:nvSpPr>
          <p:cNvPr id="11" name="Rectangle 10" descr="Skeleton">
            <a:extLst>
              <a:ext uri="{FF2B5EF4-FFF2-40B4-BE49-F238E27FC236}">
                <a16:creationId xmlns:a16="http://schemas.microsoft.com/office/drawing/2014/main" id="{69A21226-A144-4DBD-9E2B-B91EB03F69B0}"/>
              </a:ext>
            </a:extLst>
          </p:cNvPr>
          <p:cNvSpPr/>
          <p:nvPr/>
        </p:nvSpPr>
        <p:spPr>
          <a:xfrm>
            <a:off x="8004069" y="2615767"/>
            <a:ext cx="1248363" cy="1509048"/>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5">
              <a:hueOff val="-6758543"/>
              <a:satOff val="-17419"/>
              <a:lumOff val="-11765"/>
              <a:alphaOff val="0"/>
            </a:schemeClr>
          </a:effectRef>
          <a:fontRef idx="minor">
            <a:schemeClr val="lt1"/>
          </a:fontRef>
        </p:style>
      </p:sp>
      <p:sp>
        <p:nvSpPr>
          <p:cNvPr id="13" name="Freeform: Shape 12">
            <a:extLst>
              <a:ext uri="{FF2B5EF4-FFF2-40B4-BE49-F238E27FC236}">
                <a16:creationId xmlns:a16="http://schemas.microsoft.com/office/drawing/2014/main" id="{4B175EE3-6763-48F9-8D1E-8D6F526F4C9D}"/>
              </a:ext>
            </a:extLst>
          </p:cNvPr>
          <p:cNvSpPr/>
          <p:nvPr/>
        </p:nvSpPr>
        <p:spPr>
          <a:xfrm>
            <a:off x="6472468" y="4259602"/>
            <a:ext cx="4311566" cy="646734"/>
          </a:xfrm>
          <a:custGeom>
            <a:avLst/>
            <a:gdLst>
              <a:gd name="connsiteX0" fmla="*/ 0 w 4311566"/>
              <a:gd name="connsiteY0" fmla="*/ 0 h 646734"/>
              <a:gd name="connsiteX1" fmla="*/ 4311566 w 4311566"/>
              <a:gd name="connsiteY1" fmla="*/ 0 h 646734"/>
              <a:gd name="connsiteX2" fmla="*/ 4311566 w 4311566"/>
              <a:gd name="connsiteY2" fmla="*/ 646734 h 646734"/>
              <a:gd name="connsiteX3" fmla="*/ 0 w 4311566"/>
              <a:gd name="connsiteY3" fmla="*/ 646734 h 646734"/>
              <a:gd name="connsiteX4" fmla="*/ 0 w 4311566"/>
              <a:gd name="connsiteY4" fmla="*/ 0 h 6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1566" h="646734">
                <a:moveTo>
                  <a:pt x="0" y="0"/>
                </a:moveTo>
                <a:lnTo>
                  <a:pt x="4311566" y="0"/>
                </a:lnTo>
                <a:lnTo>
                  <a:pt x="4311566" y="646734"/>
                </a:lnTo>
                <a:lnTo>
                  <a:pt x="0" y="6467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b="1"/>
            </a:pPr>
            <a:r>
              <a:rPr lang="en-US" sz="2300" kern="1200" dirty="0"/>
              <a:t>The mechanism of hydration!</a:t>
            </a:r>
          </a:p>
        </p:txBody>
      </p:sp>
      <p:sp>
        <p:nvSpPr>
          <p:cNvPr id="15" name="Freeform: Shape 14">
            <a:extLst>
              <a:ext uri="{FF2B5EF4-FFF2-40B4-BE49-F238E27FC236}">
                <a16:creationId xmlns:a16="http://schemas.microsoft.com/office/drawing/2014/main" id="{C7E14C80-90E3-4BC0-BDAA-7735DCE6F906}"/>
              </a:ext>
            </a:extLst>
          </p:cNvPr>
          <p:cNvSpPr/>
          <p:nvPr/>
        </p:nvSpPr>
        <p:spPr>
          <a:xfrm>
            <a:off x="6472468" y="4969029"/>
            <a:ext cx="4311566" cy="784598"/>
          </a:xfrm>
          <a:custGeom>
            <a:avLst/>
            <a:gdLst>
              <a:gd name="connsiteX0" fmla="*/ 0 w 4311566"/>
              <a:gd name="connsiteY0" fmla="*/ 0 h 784598"/>
              <a:gd name="connsiteX1" fmla="*/ 4311566 w 4311566"/>
              <a:gd name="connsiteY1" fmla="*/ 0 h 784598"/>
              <a:gd name="connsiteX2" fmla="*/ 4311566 w 4311566"/>
              <a:gd name="connsiteY2" fmla="*/ 784598 h 784598"/>
              <a:gd name="connsiteX3" fmla="*/ 0 w 4311566"/>
              <a:gd name="connsiteY3" fmla="*/ 784598 h 784598"/>
              <a:gd name="connsiteX4" fmla="*/ 0 w 4311566"/>
              <a:gd name="connsiteY4" fmla="*/ 0 h 784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1566" h="784598">
                <a:moveTo>
                  <a:pt x="0" y="0"/>
                </a:moveTo>
                <a:lnTo>
                  <a:pt x="4311566" y="0"/>
                </a:lnTo>
                <a:lnTo>
                  <a:pt x="4311566" y="784598"/>
                </a:lnTo>
                <a:lnTo>
                  <a:pt x="0" y="7845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Spore leaks nutrients in their immediate environment</a:t>
            </a:r>
          </a:p>
          <a:p>
            <a:pPr marL="0" lvl="0" indent="0" algn="ctr" defTabSz="755650">
              <a:lnSpc>
                <a:spcPct val="90000"/>
              </a:lnSpc>
              <a:spcBef>
                <a:spcPct val="0"/>
              </a:spcBef>
              <a:spcAft>
                <a:spcPct val="35000"/>
              </a:spcAft>
              <a:buNone/>
            </a:pPr>
            <a:r>
              <a:rPr lang="en-US" sz="1700" kern="1200" dirty="0"/>
              <a:t>Nutrients are metabolized by microbes</a:t>
            </a:r>
          </a:p>
          <a:p>
            <a:pPr marL="0" lvl="0" indent="0" algn="ctr" defTabSz="755650">
              <a:lnSpc>
                <a:spcPct val="90000"/>
              </a:lnSpc>
              <a:spcBef>
                <a:spcPct val="0"/>
              </a:spcBef>
              <a:spcAft>
                <a:spcPct val="35000"/>
              </a:spcAft>
              <a:buNone/>
            </a:pPr>
            <a:r>
              <a:rPr lang="en-US" sz="1700" kern="1200" dirty="0"/>
              <a:t>Tells the spore that it isn’t time to germinate yet, resulting in inhibitive feedback</a:t>
            </a:r>
          </a:p>
        </p:txBody>
      </p:sp>
    </p:spTree>
    <p:extLst>
      <p:ext uri="{BB962C8B-B14F-4D97-AF65-F5344CB8AC3E}">
        <p14:creationId xmlns:p14="http://schemas.microsoft.com/office/powerpoint/2010/main" val="39969415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AC41ADC8-0159-4EB9-AD59-BDD6CA20C2C6}"/>
              </a:ext>
            </a:extLst>
          </p:cNvPr>
          <p:cNvSpPr>
            <a:spLocks noGrp="1"/>
          </p:cNvSpPr>
          <p:nvPr>
            <p:ph type="title"/>
          </p:nvPr>
        </p:nvSpPr>
        <p:spPr>
          <a:xfrm>
            <a:off x="863029" y="1012004"/>
            <a:ext cx="3416158" cy="4795408"/>
          </a:xfrm>
        </p:spPr>
        <p:txBody>
          <a:bodyPr>
            <a:normAutofit/>
          </a:bodyPr>
          <a:lstStyle/>
          <a:p>
            <a:r>
              <a:rPr lang="en-US">
                <a:solidFill>
                  <a:srgbClr val="FFFFFF"/>
                </a:solidFill>
              </a:rPr>
              <a:t>Spore Dispersal</a:t>
            </a:r>
          </a:p>
        </p:txBody>
      </p:sp>
      <p:graphicFrame>
        <p:nvGraphicFramePr>
          <p:cNvPr id="6" name="Content Placeholder 3">
            <a:extLst>
              <a:ext uri="{FF2B5EF4-FFF2-40B4-BE49-F238E27FC236}">
                <a16:creationId xmlns:a16="http://schemas.microsoft.com/office/drawing/2014/main" id="{B8DF2AF0-55E9-4CAD-863A-A39D30F4D83B}"/>
              </a:ext>
            </a:extLst>
          </p:cNvPr>
          <p:cNvGraphicFramePr>
            <a:graphicFrameLocks noGrp="1"/>
          </p:cNvGraphicFramePr>
          <p:nvPr>
            <p:ph idx="1"/>
            <p:extLst>
              <p:ext uri="{D42A27DB-BD31-4B8C-83A1-F6EECF244321}">
                <p14:modId xmlns:p14="http://schemas.microsoft.com/office/powerpoint/2010/main" val="281113961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6744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16">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620E205-FA0A-4D96-B831-3D3CA1BACBAB}"/>
              </a:ext>
            </a:extLst>
          </p:cNvPr>
          <p:cNvSpPr>
            <a:spLocks noGrp="1"/>
          </p:cNvSpPr>
          <p:nvPr>
            <p:ph type="title"/>
          </p:nvPr>
        </p:nvSpPr>
        <p:spPr>
          <a:xfrm>
            <a:off x="863029" y="1012004"/>
            <a:ext cx="3416158" cy="4795408"/>
          </a:xfrm>
        </p:spPr>
        <p:txBody>
          <a:bodyPr>
            <a:normAutofit/>
          </a:bodyPr>
          <a:lstStyle/>
          <a:p>
            <a:r>
              <a:rPr lang="en-US">
                <a:solidFill>
                  <a:srgbClr val="FFFFFF"/>
                </a:solidFill>
              </a:rPr>
              <a:t>Self dispersal by coprophilous fungi</a:t>
            </a:r>
          </a:p>
        </p:txBody>
      </p:sp>
      <p:graphicFrame>
        <p:nvGraphicFramePr>
          <p:cNvPr id="12" name="Content Placeholder 2">
            <a:extLst>
              <a:ext uri="{FF2B5EF4-FFF2-40B4-BE49-F238E27FC236}">
                <a16:creationId xmlns:a16="http://schemas.microsoft.com/office/drawing/2014/main" id="{EFF142B0-7945-437D-ADDC-398928529C85}"/>
              </a:ext>
            </a:extLst>
          </p:cNvPr>
          <p:cNvGraphicFramePr>
            <a:graphicFrameLocks noGrp="1"/>
          </p:cNvGraphicFramePr>
          <p:nvPr>
            <p:ph idx="1"/>
            <p:extLst>
              <p:ext uri="{D42A27DB-BD31-4B8C-83A1-F6EECF244321}">
                <p14:modId xmlns:p14="http://schemas.microsoft.com/office/powerpoint/2010/main" val="399556323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123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6146" name="Picture 2" descr="Image result for wood wasp fungi">
            <a:extLst>
              <a:ext uri="{FF2B5EF4-FFF2-40B4-BE49-F238E27FC236}">
                <a16:creationId xmlns:a16="http://schemas.microsoft.com/office/drawing/2014/main" id="{737F38CD-E818-429A-8676-7AE9C5BB7D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989" b="686"/>
          <a:stretch/>
        </p:blipFill>
        <p:spPr bwMode="auto">
          <a:xfrm>
            <a:off x="6185051" y="10"/>
            <a:ext cx="5997632" cy="6857990"/>
          </a:xfrm>
          <a:custGeom>
            <a:avLst/>
            <a:gdLst>
              <a:gd name="connsiteX0" fmla="*/ 0 w 5997632"/>
              <a:gd name="connsiteY0" fmla="*/ 0 h 6858000"/>
              <a:gd name="connsiteX1" fmla="*/ 5997632 w 5997632"/>
              <a:gd name="connsiteY1" fmla="*/ 0 h 6858000"/>
              <a:gd name="connsiteX2" fmla="*/ 5997632 w 5997632"/>
              <a:gd name="connsiteY2" fmla="*/ 6858000 h 6858000"/>
              <a:gd name="connsiteX3" fmla="*/ 3178693 w 599763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97632" h="6858000">
                <a:moveTo>
                  <a:pt x="0" y="0"/>
                </a:moveTo>
                <a:lnTo>
                  <a:pt x="5997632" y="0"/>
                </a:lnTo>
                <a:lnTo>
                  <a:pt x="5997632" y="6858000"/>
                </a:lnTo>
                <a:lnTo>
                  <a:pt x="3178693" y="6858000"/>
                </a:lnTo>
                <a:close/>
              </a:path>
            </a:pathLst>
          </a:custGeom>
          <a:noFill/>
          <a:extLst>
            <a:ext uri="{909E8E84-426E-40DD-AFC4-6F175D3DCCD1}">
              <a14:hiddenFill xmlns:a14="http://schemas.microsoft.com/office/drawing/2010/main">
                <a:solidFill>
                  <a:srgbClr val="FFFFFF"/>
                </a:solidFill>
              </a14:hiddenFill>
            </a:ext>
          </a:extLst>
        </p:spPr>
      </p:pic>
      <p:pic>
        <p:nvPicPr>
          <p:cNvPr id="6148" name="Picture 4" descr="Image result for amylostereum areolatum">
            <a:extLst>
              <a:ext uri="{FF2B5EF4-FFF2-40B4-BE49-F238E27FC236}">
                <a16:creationId xmlns:a16="http://schemas.microsoft.com/office/drawing/2014/main" id="{8E08F9F1-54BF-4D8B-9722-A533D72F99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911" r="-2" b="6069"/>
          <a:stretch/>
        </p:blipFill>
        <p:spPr bwMode="auto">
          <a:xfrm>
            <a:off x="-1" y="10"/>
            <a:ext cx="9141744" cy="6857990"/>
          </a:xfrm>
          <a:custGeom>
            <a:avLst/>
            <a:gdLst>
              <a:gd name="connsiteX0" fmla="*/ 0 w 9141744"/>
              <a:gd name="connsiteY0" fmla="*/ 0 h 6863485"/>
              <a:gd name="connsiteX1" fmla="*/ 5963051 w 9141744"/>
              <a:gd name="connsiteY1" fmla="*/ 0 h 6863485"/>
              <a:gd name="connsiteX2" fmla="*/ 9141744 w 9141744"/>
              <a:gd name="connsiteY2" fmla="*/ 6863485 h 6863485"/>
              <a:gd name="connsiteX3" fmla="*/ 0 w 9141744"/>
              <a:gd name="connsiteY3" fmla="*/ 6863485 h 6863485"/>
              <a:gd name="connsiteX4" fmla="*/ 0 w 9141744"/>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1744" h="6863485">
                <a:moveTo>
                  <a:pt x="0" y="0"/>
                </a:moveTo>
                <a:lnTo>
                  <a:pt x="5963051" y="0"/>
                </a:lnTo>
                <a:lnTo>
                  <a:pt x="9141744" y="6863485"/>
                </a:lnTo>
                <a:lnTo>
                  <a:pt x="0" y="6863485"/>
                </a:lnTo>
                <a:lnTo>
                  <a:pt x="0" y="0"/>
                </a:lnTo>
                <a:close/>
              </a:path>
            </a:pathLst>
          </a:custGeom>
          <a:noFill/>
          <a:extLst>
            <a:ext uri="{909E8E84-426E-40DD-AFC4-6F175D3DCCD1}">
              <a14:hiddenFill xmlns:a14="http://schemas.microsoft.com/office/drawing/2010/main">
                <a:solidFill>
                  <a:srgbClr val="FFFFFF"/>
                </a:solidFill>
              </a14:hiddenFill>
            </a:ext>
          </a:extLst>
        </p:spPr>
      </p:pic>
      <p:sp>
        <p:nvSpPr>
          <p:cNvPr id="6154" name="Freeform: Shape 136">
            <a:extLst>
              <a:ext uri="{FF2B5EF4-FFF2-40B4-BE49-F238E27FC236}">
                <a16:creationId xmlns:a16="http://schemas.microsoft.com/office/drawing/2014/main" id="{37FEB674-D811-4FFE-A878-29D0C0ED1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2B6CEB-2C9F-4722-9E64-ADA9C8A92F9E}"/>
              </a:ext>
            </a:extLst>
          </p:cNvPr>
          <p:cNvSpPr>
            <a:spLocks noGrp="1"/>
          </p:cNvSpPr>
          <p:nvPr>
            <p:ph type="title"/>
          </p:nvPr>
        </p:nvSpPr>
        <p:spPr>
          <a:xfrm>
            <a:off x="605484" y="1625968"/>
            <a:ext cx="3886199" cy="915035"/>
          </a:xfrm>
        </p:spPr>
        <p:txBody>
          <a:bodyPr>
            <a:normAutofit/>
          </a:bodyPr>
          <a:lstStyle/>
          <a:p>
            <a:r>
              <a:rPr lang="en-US" sz="3600" dirty="0"/>
              <a:t>Insect dispersal</a:t>
            </a:r>
          </a:p>
        </p:txBody>
      </p:sp>
      <p:sp>
        <p:nvSpPr>
          <p:cNvPr id="3" name="Content Placeholder 2">
            <a:extLst>
              <a:ext uri="{FF2B5EF4-FFF2-40B4-BE49-F238E27FC236}">
                <a16:creationId xmlns:a16="http://schemas.microsoft.com/office/drawing/2014/main" id="{85B1CFF6-3109-4B94-B6CA-5112BA940187}"/>
              </a:ext>
            </a:extLst>
          </p:cNvPr>
          <p:cNvSpPr>
            <a:spLocks noGrp="1"/>
          </p:cNvSpPr>
          <p:nvPr>
            <p:ph idx="1"/>
          </p:nvPr>
        </p:nvSpPr>
        <p:spPr>
          <a:xfrm>
            <a:off x="605483" y="2390967"/>
            <a:ext cx="4620544" cy="1775994"/>
          </a:xfrm>
        </p:spPr>
        <p:txBody>
          <a:bodyPr>
            <a:noAutofit/>
          </a:bodyPr>
          <a:lstStyle/>
          <a:p>
            <a:r>
              <a:rPr lang="en-US" sz="1800" dirty="0"/>
              <a:t>Wood wasps lay eggs in the wood of dying moribund trees, larvae eat rotting wood</a:t>
            </a:r>
          </a:p>
          <a:p>
            <a:r>
              <a:rPr lang="en-US" sz="1800" dirty="0"/>
              <a:t>Some species inject eggs into healthy trees and introduces </a:t>
            </a:r>
            <a:r>
              <a:rPr lang="en-US" sz="1800" i="1" dirty="0" err="1"/>
              <a:t>Amylostereum</a:t>
            </a:r>
            <a:r>
              <a:rPr lang="en-US" sz="1800" i="1" dirty="0"/>
              <a:t> </a:t>
            </a:r>
            <a:r>
              <a:rPr lang="en-US" sz="1800" i="1" dirty="0" err="1"/>
              <a:t>areolatum</a:t>
            </a:r>
            <a:endParaRPr lang="en-US" sz="1800" dirty="0"/>
          </a:p>
          <a:p>
            <a:pPr lvl="1"/>
            <a:r>
              <a:rPr lang="en-US" sz="1800" dirty="0"/>
              <a:t>Growth of fungi dries and kills the wood – </a:t>
            </a:r>
            <a:r>
              <a:rPr lang="en-US" sz="1800" b="1" dirty="0"/>
              <a:t>commensalism</a:t>
            </a:r>
          </a:p>
          <a:p>
            <a:pPr lvl="1"/>
            <a:r>
              <a:rPr lang="en-US" sz="1800" dirty="0"/>
              <a:t>Some can be </a:t>
            </a:r>
            <a:r>
              <a:rPr lang="en-US" sz="1800" b="1" dirty="0"/>
              <a:t>mutualistic</a:t>
            </a:r>
            <a:r>
              <a:rPr lang="en-US" sz="1800" dirty="0"/>
              <a:t> – fungus grows in yeast phase in wood wasp’s mycangia (spore pouch), gives nutrients to them</a:t>
            </a:r>
          </a:p>
        </p:txBody>
      </p:sp>
    </p:spTree>
    <p:extLst>
      <p:ext uri="{BB962C8B-B14F-4D97-AF65-F5344CB8AC3E}">
        <p14:creationId xmlns:p14="http://schemas.microsoft.com/office/powerpoint/2010/main" val="3824710993"/>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C0C499-1587-4FB3-A737-EDBFCCA8130C}"/>
              </a:ext>
            </a:extLst>
          </p:cNvPr>
          <p:cNvSpPr>
            <a:spLocks noGrp="1"/>
          </p:cNvSpPr>
          <p:nvPr>
            <p:ph type="title"/>
          </p:nvPr>
        </p:nvSpPr>
        <p:spPr>
          <a:xfrm>
            <a:off x="863029" y="1012004"/>
            <a:ext cx="3416158" cy="4795408"/>
          </a:xfrm>
        </p:spPr>
        <p:txBody>
          <a:bodyPr>
            <a:normAutofit/>
          </a:bodyPr>
          <a:lstStyle/>
          <a:p>
            <a:r>
              <a:rPr lang="en-US">
                <a:solidFill>
                  <a:srgbClr val="FFFFFF"/>
                </a:solidFill>
              </a:rPr>
              <a:t>Air-borne spores: Three Steps</a:t>
            </a:r>
          </a:p>
        </p:txBody>
      </p:sp>
      <p:graphicFrame>
        <p:nvGraphicFramePr>
          <p:cNvPr id="5" name="Content Placeholder 2">
            <a:extLst>
              <a:ext uri="{FF2B5EF4-FFF2-40B4-BE49-F238E27FC236}">
                <a16:creationId xmlns:a16="http://schemas.microsoft.com/office/drawing/2014/main" id="{65C9AC85-F0AE-4A8D-A5F6-0870908A7A6F}"/>
              </a:ext>
            </a:extLst>
          </p:cNvPr>
          <p:cNvGraphicFramePr>
            <a:graphicFrameLocks noGrp="1"/>
          </p:cNvGraphicFramePr>
          <p:nvPr>
            <p:ph idx="1"/>
            <p:extLst>
              <p:ext uri="{D42A27DB-BD31-4B8C-83A1-F6EECF244321}">
                <p14:modId xmlns:p14="http://schemas.microsoft.com/office/powerpoint/2010/main" val="147056080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229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map&#10;&#10;Description automatically generated">
            <a:extLst>
              <a:ext uri="{FF2B5EF4-FFF2-40B4-BE49-F238E27FC236}">
                <a16:creationId xmlns:a16="http://schemas.microsoft.com/office/drawing/2014/main" id="{4F3DF70F-C404-4A02-888E-3C7E58E339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2858" y="74896"/>
            <a:ext cx="7266284" cy="6783104"/>
          </a:xfrm>
          <a:prstGeom prst="rect">
            <a:avLst/>
          </a:prstGeom>
        </p:spPr>
      </p:pic>
      <p:sp>
        <p:nvSpPr>
          <p:cNvPr id="4" name="Title 1">
            <a:extLst>
              <a:ext uri="{FF2B5EF4-FFF2-40B4-BE49-F238E27FC236}">
                <a16:creationId xmlns:a16="http://schemas.microsoft.com/office/drawing/2014/main" id="{0DC1272C-D1DB-4FBF-A0A3-5D118C6581EC}"/>
              </a:ext>
            </a:extLst>
          </p:cNvPr>
          <p:cNvSpPr txBox="1">
            <a:spLocks/>
          </p:cNvSpPr>
          <p:nvPr/>
        </p:nvSpPr>
        <p:spPr>
          <a:xfrm>
            <a:off x="119860" y="74896"/>
            <a:ext cx="5120114" cy="169279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Take off</a:t>
            </a:r>
          </a:p>
        </p:txBody>
      </p:sp>
    </p:spTree>
    <p:extLst>
      <p:ext uri="{BB962C8B-B14F-4D97-AF65-F5344CB8AC3E}">
        <p14:creationId xmlns:p14="http://schemas.microsoft.com/office/powerpoint/2010/main" val="1917748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DC088B01-FD93-47BE-930D-6792B4D58614}"/>
              </a:ext>
            </a:extLst>
          </p:cNvPr>
          <p:cNvSpPr>
            <a:spLocks noGrp="1"/>
          </p:cNvSpPr>
          <p:nvPr>
            <p:ph type="title"/>
          </p:nvPr>
        </p:nvSpPr>
        <p:spPr>
          <a:xfrm>
            <a:off x="634276" y="4892358"/>
            <a:ext cx="3766272" cy="1325563"/>
          </a:xfrm>
        </p:spPr>
        <p:txBody>
          <a:bodyPr>
            <a:normAutofit/>
          </a:bodyPr>
          <a:lstStyle/>
          <a:p>
            <a:pPr algn="r"/>
            <a:r>
              <a:rPr lang="en-US" sz="2400">
                <a:solidFill>
                  <a:schemeClr val="bg1"/>
                </a:solidFill>
              </a:rPr>
              <a:t>Flight</a:t>
            </a:r>
          </a:p>
        </p:txBody>
      </p:sp>
      <p:pic>
        <p:nvPicPr>
          <p:cNvPr id="5" name="Picture 4" descr="A screenshot of a cell phone&#10;&#10;Description automatically generated">
            <a:extLst>
              <a:ext uri="{FF2B5EF4-FFF2-40B4-BE49-F238E27FC236}">
                <a16:creationId xmlns:a16="http://schemas.microsoft.com/office/drawing/2014/main" id="{37A5997D-9F15-4F93-AEDF-995725AF31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8461" y="800945"/>
            <a:ext cx="7709272" cy="2987343"/>
          </a:xfrm>
          <a:prstGeom prst="rect">
            <a:avLst/>
          </a:prstGeom>
        </p:spPr>
      </p:pic>
      <p:cxnSp>
        <p:nvCxnSpPr>
          <p:cNvPr id="12" name="Straight Connector 11">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639665"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149C2F6-607A-4221-B568-099CC0F857C8}"/>
              </a:ext>
            </a:extLst>
          </p:cNvPr>
          <p:cNvSpPr>
            <a:spLocks noGrp="1"/>
          </p:cNvSpPr>
          <p:nvPr>
            <p:ph idx="1"/>
          </p:nvPr>
        </p:nvSpPr>
        <p:spPr>
          <a:xfrm>
            <a:off x="4878784" y="4824249"/>
            <a:ext cx="6673136" cy="1461780"/>
          </a:xfrm>
        </p:spPr>
        <p:txBody>
          <a:bodyPr anchor="ctr">
            <a:normAutofit/>
          </a:bodyPr>
          <a:lstStyle/>
          <a:p>
            <a:r>
              <a:rPr lang="en-US" sz="1800" b="1">
                <a:solidFill>
                  <a:schemeClr val="bg1"/>
                </a:solidFill>
              </a:rPr>
              <a:t>Important characteristics of spores:</a:t>
            </a:r>
          </a:p>
          <a:p>
            <a:pPr lvl="1"/>
            <a:r>
              <a:rPr lang="en-US" sz="1800">
                <a:solidFill>
                  <a:schemeClr val="bg1"/>
                </a:solidFill>
              </a:rPr>
              <a:t>Resistance to desiccation, which are caused by hydrophobins</a:t>
            </a:r>
          </a:p>
          <a:p>
            <a:pPr lvl="1"/>
            <a:r>
              <a:rPr lang="en-US" sz="1800">
                <a:solidFill>
                  <a:schemeClr val="bg1"/>
                </a:solidFill>
              </a:rPr>
              <a:t>Resistance to UV rays depending on the fungi pigment</a:t>
            </a:r>
          </a:p>
        </p:txBody>
      </p:sp>
    </p:spTree>
    <p:extLst>
      <p:ext uri="{BB962C8B-B14F-4D97-AF65-F5344CB8AC3E}">
        <p14:creationId xmlns:p14="http://schemas.microsoft.com/office/powerpoint/2010/main" val="3476234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BAFD47B-B28C-4492-B020-32D8095B468F}"/>
              </a:ext>
            </a:extLst>
          </p:cNvPr>
          <p:cNvSpPr>
            <a:spLocks noGrp="1"/>
          </p:cNvSpPr>
          <p:nvPr>
            <p:ph type="title"/>
          </p:nvPr>
        </p:nvSpPr>
        <p:spPr>
          <a:xfrm>
            <a:off x="838200" y="811161"/>
            <a:ext cx="3335594" cy="5403370"/>
          </a:xfrm>
        </p:spPr>
        <p:txBody>
          <a:bodyPr>
            <a:normAutofit/>
          </a:bodyPr>
          <a:lstStyle/>
          <a:p>
            <a:r>
              <a:rPr lang="en-US">
                <a:solidFill>
                  <a:srgbClr val="FFFFFF"/>
                </a:solidFill>
              </a:rPr>
              <a:t>Landing</a:t>
            </a:r>
          </a:p>
        </p:txBody>
      </p:sp>
      <p:sp>
        <p:nvSpPr>
          <p:cNvPr id="12" name="Rectangle 11">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BB831283-2403-4DEE-B0CB-0A1AFE90D4FF}"/>
              </a:ext>
            </a:extLst>
          </p:cNvPr>
          <p:cNvGraphicFramePr>
            <a:graphicFrameLocks noGrp="1"/>
          </p:cNvGraphicFramePr>
          <p:nvPr>
            <p:ph idx="1"/>
            <p:extLst>
              <p:ext uri="{D42A27DB-BD31-4B8C-83A1-F6EECF244321}">
                <p14:modId xmlns:p14="http://schemas.microsoft.com/office/powerpoint/2010/main" val="2157832383"/>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C6E729FA-6420-458A-8F9E-9AFD5E32625D}"/>
              </a:ext>
            </a:extLst>
          </p:cNvPr>
          <p:cNvSpPr/>
          <p:nvPr/>
        </p:nvSpPr>
        <p:spPr>
          <a:xfrm>
            <a:off x="5459413" y="4463845"/>
            <a:ext cx="5670703" cy="1976284"/>
          </a:xfrm>
          <a:prstGeom prst="rect">
            <a:avLst/>
          </a:prstGeom>
          <a:noFill/>
          <a:ln w="730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268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F94772-E13F-41A4-9C10-2D8FFCF6C8CF}"/>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Landing: Impaction Principles</a:t>
            </a:r>
          </a:p>
        </p:txBody>
      </p:sp>
      <p:cxnSp>
        <p:nvCxnSpPr>
          <p:cNvPr id="14"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A0FB1024-7ECD-489A-AA6B-5798E3DCD48A}"/>
              </a:ext>
            </a:extLst>
          </p:cNvPr>
          <p:cNvSpPr>
            <a:spLocks noGrp="1"/>
          </p:cNvSpPr>
          <p:nvPr>
            <p:ph idx="1"/>
          </p:nvPr>
        </p:nvSpPr>
        <p:spPr>
          <a:xfrm>
            <a:off x="4976031" y="963877"/>
            <a:ext cx="6377769" cy="4930246"/>
          </a:xfrm>
        </p:spPr>
        <p:txBody>
          <a:bodyPr anchor="ctr">
            <a:normAutofit/>
          </a:bodyPr>
          <a:lstStyle/>
          <a:p>
            <a:r>
              <a:rPr lang="en-US" sz="2400"/>
              <a:t>1. At any given airspeed, the larger (heavier) spores have more chance of impacting</a:t>
            </a:r>
          </a:p>
          <a:p>
            <a:r>
              <a:rPr lang="en-US" sz="2400"/>
              <a:t>2. As air speed increases, progressively smaller spores can impact</a:t>
            </a:r>
          </a:p>
          <a:p>
            <a:r>
              <a:rPr lang="en-US" sz="2400"/>
              <a:t>3. As the size of the receiving object increases, the deflection of air is greater and reduces chance of impaction</a:t>
            </a:r>
          </a:p>
        </p:txBody>
      </p:sp>
    </p:spTree>
    <p:extLst>
      <p:ext uri="{BB962C8B-B14F-4D97-AF65-F5344CB8AC3E}">
        <p14:creationId xmlns:p14="http://schemas.microsoft.com/office/powerpoint/2010/main" val="173301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ECF15E-DCDC-450C-988B-496107DEB797}"/>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rPr>
              <a:t>Spores in the respiratory tract</a:t>
            </a:r>
          </a:p>
        </p:txBody>
      </p:sp>
      <p:pic>
        <p:nvPicPr>
          <p:cNvPr id="7170" name="Picture 2" descr="Image result for spores fungi">
            <a:extLst>
              <a:ext uri="{FF2B5EF4-FFF2-40B4-BE49-F238E27FC236}">
                <a16:creationId xmlns:a16="http://schemas.microsoft.com/office/drawing/2014/main" id="{24A1514E-D58E-40DA-A5B9-8F4B91F035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142" r="1" b="10529"/>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4F3819F-0D99-4C7B-A5A7-3112DCA8380C}"/>
              </a:ext>
            </a:extLst>
          </p:cNvPr>
          <p:cNvSpPr>
            <a:spLocks noGrp="1"/>
          </p:cNvSpPr>
          <p:nvPr>
            <p:ph idx="1"/>
          </p:nvPr>
        </p:nvSpPr>
        <p:spPr>
          <a:xfrm>
            <a:off x="8029319" y="917725"/>
            <a:ext cx="3424739" cy="4852362"/>
          </a:xfrm>
        </p:spPr>
        <p:txBody>
          <a:bodyPr anchor="ctr">
            <a:normAutofit/>
          </a:bodyPr>
          <a:lstStyle/>
          <a:p>
            <a:r>
              <a:rPr lang="en-US" sz="2000">
                <a:solidFill>
                  <a:srgbClr val="FFFFFF"/>
                </a:solidFill>
              </a:rPr>
              <a:t>Humans are a natural spore trapping device because the particles are so small -&gt; similar to pollen (why we have allergies!)</a:t>
            </a:r>
          </a:p>
        </p:txBody>
      </p:sp>
    </p:spTree>
    <p:extLst>
      <p:ext uri="{BB962C8B-B14F-4D97-AF65-F5344CB8AC3E}">
        <p14:creationId xmlns:p14="http://schemas.microsoft.com/office/powerpoint/2010/main" val="4161484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he last of us zombies">
            <a:extLst>
              <a:ext uri="{FF2B5EF4-FFF2-40B4-BE49-F238E27FC236}">
                <a16:creationId xmlns:a16="http://schemas.microsoft.com/office/drawing/2014/main" id="{7088582E-38A5-442B-8F9A-A8D366B5E0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0"/>
            <a:ext cx="51419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949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human respiratory system diagram">
            <a:extLst>
              <a:ext uri="{FF2B5EF4-FFF2-40B4-BE49-F238E27FC236}">
                <a16:creationId xmlns:a16="http://schemas.microsoft.com/office/drawing/2014/main" id="{4CC34E23-8728-4ADC-8BBE-E50B181424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0"/>
            <a:ext cx="70866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8541C878-C66A-41EF-A2DF-EDFA504FEA19}"/>
              </a:ext>
            </a:extLst>
          </p:cNvPr>
          <p:cNvSpPr/>
          <p:nvPr/>
        </p:nvSpPr>
        <p:spPr>
          <a:xfrm>
            <a:off x="473997" y="2428568"/>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5BBCF312-C392-4589-AC1F-35A8F26F6240}"/>
              </a:ext>
            </a:extLst>
          </p:cNvPr>
          <p:cNvSpPr/>
          <p:nvPr/>
        </p:nvSpPr>
        <p:spPr>
          <a:xfrm>
            <a:off x="609921" y="2506826"/>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16184EA5-6778-495C-85E8-8EB2FA618501}"/>
              </a:ext>
            </a:extLst>
          </p:cNvPr>
          <p:cNvSpPr/>
          <p:nvPr/>
        </p:nvSpPr>
        <p:spPr>
          <a:xfrm>
            <a:off x="626397" y="2350308"/>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177288D-8082-4768-B846-1F3DCF50A30A}"/>
              </a:ext>
            </a:extLst>
          </p:cNvPr>
          <p:cNvSpPr/>
          <p:nvPr/>
        </p:nvSpPr>
        <p:spPr>
          <a:xfrm>
            <a:off x="774680" y="2449163"/>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E9A664EE-B091-4F22-AC85-4BCB52391F7D}"/>
              </a:ext>
            </a:extLst>
          </p:cNvPr>
          <p:cNvSpPr/>
          <p:nvPr/>
        </p:nvSpPr>
        <p:spPr>
          <a:xfrm>
            <a:off x="758205" y="2300880"/>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C7CCF98-5133-4F03-B665-CCA00602A850}"/>
              </a:ext>
            </a:extLst>
          </p:cNvPr>
          <p:cNvSpPr/>
          <p:nvPr/>
        </p:nvSpPr>
        <p:spPr>
          <a:xfrm>
            <a:off x="568732" y="2226740"/>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Connector: Curved 8">
            <a:extLst>
              <a:ext uri="{FF2B5EF4-FFF2-40B4-BE49-F238E27FC236}">
                <a16:creationId xmlns:a16="http://schemas.microsoft.com/office/drawing/2014/main" id="{976BF534-14D4-406D-A371-826E96975B8B}"/>
              </a:ext>
            </a:extLst>
          </p:cNvPr>
          <p:cNvCxnSpPr>
            <a:cxnSpLocks/>
          </p:cNvCxnSpPr>
          <p:nvPr/>
        </p:nvCxnSpPr>
        <p:spPr>
          <a:xfrm flipV="1">
            <a:off x="1037624" y="1878227"/>
            <a:ext cx="2100649" cy="570937"/>
          </a:xfrm>
          <a:prstGeom prst="curved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12855E9-244E-4DCD-8C84-E66FB2BF1EF3}"/>
              </a:ext>
            </a:extLst>
          </p:cNvPr>
          <p:cNvSpPr txBox="1"/>
          <p:nvPr/>
        </p:nvSpPr>
        <p:spPr>
          <a:xfrm rot="20731137">
            <a:off x="395839" y="2364528"/>
            <a:ext cx="2875005" cy="738664"/>
          </a:xfrm>
          <a:prstGeom prst="rect">
            <a:avLst/>
          </a:prstGeom>
          <a:noFill/>
        </p:spPr>
        <p:txBody>
          <a:bodyPr wrap="square" rtlCol="0">
            <a:spAutoFit/>
          </a:bodyPr>
          <a:lstStyle/>
          <a:p>
            <a:r>
              <a:rPr lang="en-US" sz="1400" dirty="0"/>
              <a:t>After each breath, air speed is fastest in nose, trachea, and main bronchi. Spores enter the respiratory system.</a:t>
            </a:r>
          </a:p>
        </p:txBody>
      </p:sp>
      <mc:AlternateContent xmlns:mc="http://schemas.openxmlformats.org/markup-compatibility/2006" xmlns:p14="http://schemas.microsoft.com/office/powerpoint/2010/main">
        <mc:Choice Requires="p14">
          <p:contentPart p14:bwMode="auto" r:id="rId3">
            <p14:nvContentPartPr>
              <p14:cNvPr id="24" name="Ink 23">
                <a:extLst>
                  <a:ext uri="{FF2B5EF4-FFF2-40B4-BE49-F238E27FC236}">
                    <a16:creationId xmlns:a16="http://schemas.microsoft.com/office/drawing/2014/main" id="{6708C5B4-C0CF-4B07-9C94-76FACE5522EC}"/>
                  </a:ext>
                </a:extLst>
              </p14:cNvPr>
              <p14:cNvContentPartPr/>
              <p14:nvPr/>
            </p14:nvContentPartPr>
            <p14:xfrm>
              <a:off x="3228249" y="1665524"/>
              <a:ext cx="44640" cy="46440"/>
            </p14:xfrm>
          </p:contentPart>
        </mc:Choice>
        <mc:Fallback xmlns="">
          <p:pic>
            <p:nvPicPr>
              <p:cNvPr id="24" name="Ink 23">
                <a:extLst>
                  <a:ext uri="{FF2B5EF4-FFF2-40B4-BE49-F238E27FC236}">
                    <a16:creationId xmlns:a16="http://schemas.microsoft.com/office/drawing/2014/main" id="{6708C5B4-C0CF-4B07-9C94-76FACE5522EC}"/>
                  </a:ext>
                </a:extLst>
              </p:cNvPr>
              <p:cNvPicPr/>
              <p:nvPr/>
            </p:nvPicPr>
            <p:blipFill>
              <a:blip r:embed="rId4"/>
              <a:stretch>
                <a:fillRect/>
              </a:stretch>
            </p:blipFill>
            <p:spPr>
              <a:xfrm>
                <a:off x="3219609" y="1656884"/>
                <a:ext cx="62280" cy="64080"/>
              </a:xfrm>
              <a:prstGeom prst="rect">
                <a:avLst/>
              </a:prstGeom>
            </p:spPr>
          </p:pic>
        </mc:Fallback>
      </mc:AlternateContent>
      <p:cxnSp>
        <p:nvCxnSpPr>
          <p:cNvPr id="26" name="Straight Connector 25">
            <a:extLst>
              <a:ext uri="{FF2B5EF4-FFF2-40B4-BE49-F238E27FC236}">
                <a16:creationId xmlns:a16="http://schemas.microsoft.com/office/drawing/2014/main" id="{9D1E3450-6846-4DAA-B057-6097C9F9A0D3}"/>
              </a:ext>
            </a:extLst>
          </p:cNvPr>
          <p:cNvCxnSpPr/>
          <p:nvPr/>
        </p:nvCxnSpPr>
        <p:spPr>
          <a:xfrm flipV="1">
            <a:off x="3272889" y="561415"/>
            <a:ext cx="1702149" cy="1104109"/>
          </a:xfrm>
          <a:prstGeom prst="line">
            <a:avLst/>
          </a:prstGeom>
          <a:ln w="12700">
            <a:solidFill>
              <a:schemeClr val="accent1"/>
            </a:solidFill>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34CE728E-E6C6-4FCB-98BE-BAFCCAAE2B24}"/>
              </a:ext>
            </a:extLst>
          </p:cNvPr>
          <p:cNvSpPr txBox="1"/>
          <p:nvPr/>
        </p:nvSpPr>
        <p:spPr>
          <a:xfrm>
            <a:off x="305464" y="1909398"/>
            <a:ext cx="693715" cy="307777"/>
          </a:xfrm>
          <a:prstGeom prst="rect">
            <a:avLst/>
          </a:prstGeom>
          <a:noFill/>
        </p:spPr>
        <p:txBody>
          <a:bodyPr wrap="square" rtlCol="0">
            <a:spAutoFit/>
          </a:bodyPr>
          <a:lstStyle/>
          <a:p>
            <a:r>
              <a:rPr lang="en-US" sz="1400" dirty="0"/>
              <a:t>Spores</a:t>
            </a:r>
          </a:p>
        </p:txBody>
      </p:sp>
      <p:sp>
        <p:nvSpPr>
          <p:cNvPr id="29" name="TextBox 28">
            <a:extLst>
              <a:ext uri="{FF2B5EF4-FFF2-40B4-BE49-F238E27FC236}">
                <a16:creationId xmlns:a16="http://schemas.microsoft.com/office/drawing/2014/main" id="{CFEAE9D0-946C-47AB-87F1-AAFD611F4155}"/>
              </a:ext>
            </a:extLst>
          </p:cNvPr>
          <p:cNvSpPr txBox="1"/>
          <p:nvPr/>
        </p:nvSpPr>
        <p:spPr>
          <a:xfrm>
            <a:off x="5019678" y="261333"/>
            <a:ext cx="2875005" cy="954107"/>
          </a:xfrm>
          <a:prstGeom prst="rect">
            <a:avLst/>
          </a:prstGeom>
          <a:noFill/>
        </p:spPr>
        <p:txBody>
          <a:bodyPr wrap="square" rtlCol="0">
            <a:spAutoFit/>
          </a:bodyPr>
          <a:lstStyle/>
          <a:p>
            <a:r>
              <a:rPr lang="en-US" sz="1400" dirty="0"/>
              <a:t>Nose hairs are narrow and covered in mucilage, which intercepts larger fungal spores and pollen grains (impaction)</a:t>
            </a:r>
          </a:p>
        </p:txBody>
      </p:sp>
      <p:sp>
        <p:nvSpPr>
          <p:cNvPr id="30" name="Oval 29">
            <a:extLst>
              <a:ext uri="{FF2B5EF4-FFF2-40B4-BE49-F238E27FC236}">
                <a16:creationId xmlns:a16="http://schemas.microsoft.com/office/drawing/2014/main" id="{E05E7D57-7A47-4CA6-BC82-6EBC60C8DD13}"/>
              </a:ext>
            </a:extLst>
          </p:cNvPr>
          <p:cNvSpPr/>
          <p:nvPr/>
        </p:nvSpPr>
        <p:spPr>
          <a:xfrm>
            <a:off x="3250570" y="1629752"/>
            <a:ext cx="66960" cy="46440"/>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6336AFC-E92B-4BEE-8236-EFB3B4B6DCAE}"/>
              </a:ext>
            </a:extLst>
          </p:cNvPr>
          <p:cNvSpPr/>
          <p:nvPr/>
        </p:nvSpPr>
        <p:spPr>
          <a:xfrm>
            <a:off x="5074050" y="4063716"/>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4F5688F9-DA69-4071-9DB9-95A4EADC6A32}"/>
              </a:ext>
            </a:extLst>
          </p:cNvPr>
          <p:cNvSpPr/>
          <p:nvPr/>
        </p:nvSpPr>
        <p:spPr>
          <a:xfrm>
            <a:off x="5224418" y="4764756"/>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4E37EC54-518A-4FEA-BC6C-B8950D2B705C}"/>
              </a:ext>
            </a:extLst>
          </p:cNvPr>
          <p:cNvSpPr/>
          <p:nvPr/>
        </p:nvSpPr>
        <p:spPr>
          <a:xfrm>
            <a:off x="4989247" y="4823749"/>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6C6375BF-8984-44BA-B84E-93D225EDA46E}"/>
              </a:ext>
            </a:extLst>
          </p:cNvPr>
          <p:cNvSpPr/>
          <p:nvPr/>
        </p:nvSpPr>
        <p:spPr>
          <a:xfrm>
            <a:off x="5266819" y="5104100"/>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1095530B-3F2B-426E-A4C2-F3A2D5E37B74}"/>
              </a:ext>
            </a:extLst>
          </p:cNvPr>
          <p:cNvSpPr/>
          <p:nvPr/>
        </p:nvSpPr>
        <p:spPr>
          <a:xfrm>
            <a:off x="5204098" y="3848324"/>
            <a:ext cx="84803" cy="58993"/>
          </a:xfrm>
          <a:prstGeom prst="ellipse">
            <a:avLst/>
          </a:prstGeom>
          <a:solidFill>
            <a:schemeClr val="accent4">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3F3AD6F8-3121-49D4-B898-0F39495CE0A9}"/>
              </a:ext>
            </a:extLst>
          </p:cNvPr>
          <p:cNvCxnSpPr>
            <a:cxnSpLocks/>
          </p:cNvCxnSpPr>
          <p:nvPr/>
        </p:nvCxnSpPr>
        <p:spPr>
          <a:xfrm flipV="1">
            <a:off x="5266819" y="2379804"/>
            <a:ext cx="2749421" cy="1498017"/>
          </a:xfrm>
          <a:prstGeom prst="line">
            <a:avLst/>
          </a:prstGeom>
          <a:ln w="12700">
            <a:solidFill>
              <a:schemeClr val="accent1"/>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4C3A3CF-3EC0-43FF-AD82-5F842FA1D5FF}"/>
              </a:ext>
            </a:extLst>
          </p:cNvPr>
          <p:cNvCxnSpPr>
            <a:cxnSpLocks/>
          </p:cNvCxnSpPr>
          <p:nvPr/>
        </p:nvCxnSpPr>
        <p:spPr>
          <a:xfrm flipV="1">
            <a:off x="5288901" y="2409301"/>
            <a:ext cx="2727339" cy="2377092"/>
          </a:xfrm>
          <a:prstGeom prst="line">
            <a:avLst/>
          </a:prstGeom>
          <a:ln w="12700">
            <a:solidFill>
              <a:schemeClr val="accent1"/>
            </a:solidFill>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85D846E8-98D5-4104-A9A5-FA9BB23C0279}"/>
              </a:ext>
            </a:extLst>
          </p:cNvPr>
          <p:cNvSpPr txBox="1"/>
          <p:nvPr/>
        </p:nvSpPr>
        <p:spPr>
          <a:xfrm>
            <a:off x="8038322" y="1843824"/>
            <a:ext cx="2875005" cy="1384995"/>
          </a:xfrm>
          <a:prstGeom prst="rect">
            <a:avLst/>
          </a:prstGeom>
          <a:noFill/>
        </p:spPr>
        <p:txBody>
          <a:bodyPr wrap="square" rtlCol="0">
            <a:spAutoFit/>
          </a:bodyPr>
          <a:lstStyle/>
          <a:p>
            <a:r>
              <a:rPr lang="en-US" sz="1400" dirty="0"/>
              <a:t>Smaller spores are carried into lungs, reach bronchi and alveoli. Many are expelled, but other settles into the mucosal membrane by sedimentation in between inhales and exhales</a:t>
            </a:r>
          </a:p>
        </p:txBody>
      </p:sp>
      <p:sp>
        <p:nvSpPr>
          <p:cNvPr id="40" name="TextBox 39">
            <a:extLst>
              <a:ext uri="{FF2B5EF4-FFF2-40B4-BE49-F238E27FC236}">
                <a16:creationId xmlns:a16="http://schemas.microsoft.com/office/drawing/2014/main" id="{2FB56DA8-6611-4316-8F86-29C8A70816E9}"/>
              </a:ext>
            </a:extLst>
          </p:cNvPr>
          <p:cNvSpPr txBox="1"/>
          <p:nvPr/>
        </p:nvSpPr>
        <p:spPr>
          <a:xfrm>
            <a:off x="7894683" y="5037366"/>
            <a:ext cx="3588657" cy="1569660"/>
          </a:xfrm>
          <a:prstGeom prst="rect">
            <a:avLst/>
          </a:prstGeom>
          <a:noFill/>
        </p:spPr>
        <p:txBody>
          <a:bodyPr wrap="square" rtlCol="0">
            <a:spAutoFit/>
          </a:bodyPr>
          <a:lstStyle/>
          <a:p>
            <a:r>
              <a:rPr lang="en-US" sz="1600" dirty="0"/>
              <a:t>Once in alveoli, they are typically engulfed by a phagocyte</a:t>
            </a:r>
          </a:p>
          <a:p>
            <a:endParaRPr lang="en-US" sz="1600" dirty="0"/>
          </a:p>
          <a:p>
            <a:r>
              <a:rPr lang="en-US" sz="1600" dirty="0"/>
              <a:t>Once in upper respiratory system, ciliated epithelium sweeps mucus upwards and removes particles</a:t>
            </a:r>
          </a:p>
        </p:txBody>
      </p:sp>
      <p:sp>
        <p:nvSpPr>
          <p:cNvPr id="42" name="Partial Circle 41">
            <a:extLst>
              <a:ext uri="{FF2B5EF4-FFF2-40B4-BE49-F238E27FC236}">
                <a16:creationId xmlns:a16="http://schemas.microsoft.com/office/drawing/2014/main" id="{1516E565-9AC8-44FF-B696-9A089E892C6F}"/>
              </a:ext>
            </a:extLst>
          </p:cNvPr>
          <p:cNvSpPr/>
          <p:nvPr/>
        </p:nvSpPr>
        <p:spPr>
          <a:xfrm>
            <a:off x="4914259" y="4843448"/>
            <a:ext cx="121557" cy="122830"/>
          </a:xfrm>
          <a:prstGeom prst="pie">
            <a:avLst>
              <a:gd name="adj1" fmla="val 20955588"/>
              <a:gd name="adj2" fmla="val 16200000"/>
            </a:avLst>
          </a:prstGeom>
          <a:solidFill>
            <a:schemeClr val="accent1">
              <a:alpha val="9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590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par>
                                <p:cTn id="42" presetID="10" presetClass="entr" presetSubtype="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par>
                                <p:cTn id="45" presetID="10"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500"/>
                                        <p:tgtEl>
                                          <p:spTgt spid="3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500"/>
                                        <p:tgtEl>
                                          <p:spTgt spid="4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9" grpId="0"/>
      <p:bldP spid="30" grpId="0" animBg="1"/>
      <p:bldP spid="31" grpId="0" animBg="1"/>
      <p:bldP spid="32" grpId="0" animBg="1"/>
      <p:bldP spid="33" grpId="0" animBg="1"/>
      <p:bldP spid="33" grpId="1" animBg="1"/>
      <p:bldP spid="34" grpId="0" animBg="1"/>
      <p:bldP spid="35" grpId="0" animBg="1"/>
      <p:bldP spid="39" grpId="0"/>
      <p:bldP spid="40" grpId="0"/>
      <p:bldP spid="4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14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ED452D-3462-4838-BD84-DF692F545CE8}"/>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rPr>
              <a:t>So, could something like The Last of Us really happen?</a:t>
            </a:r>
          </a:p>
        </p:txBody>
      </p:sp>
      <p:pic>
        <p:nvPicPr>
          <p:cNvPr id="11266" name="Picture 2" descr="Image result for the last of us">
            <a:extLst>
              <a:ext uri="{FF2B5EF4-FFF2-40B4-BE49-F238E27FC236}">
                <a16:creationId xmlns:a16="http://schemas.microsoft.com/office/drawing/2014/main" id="{09146B8A-0B11-4212-94CC-E849349D60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597" r="1" b="6225"/>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82084B2-E56A-4AF9-A7FB-74E4DA64637F}"/>
              </a:ext>
            </a:extLst>
          </p:cNvPr>
          <p:cNvSpPr>
            <a:spLocks noGrp="1"/>
          </p:cNvSpPr>
          <p:nvPr>
            <p:ph idx="1"/>
          </p:nvPr>
        </p:nvSpPr>
        <p:spPr>
          <a:xfrm>
            <a:off x="8029319" y="917725"/>
            <a:ext cx="3424739" cy="4852362"/>
          </a:xfrm>
        </p:spPr>
        <p:txBody>
          <a:bodyPr anchor="ctr">
            <a:normAutofit/>
          </a:bodyPr>
          <a:lstStyle/>
          <a:p>
            <a:r>
              <a:rPr lang="en-US" sz="2000" b="1">
                <a:solidFill>
                  <a:srgbClr val="FFFFFF"/>
                </a:solidFill>
              </a:rPr>
              <a:t>Answer: </a:t>
            </a:r>
            <a:r>
              <a:rPr lang="en-US" sz="2000">
                <a:solidFill>
                  <a:srgbClr val="FFFFFF"/>
                </a:solidFill>
              </a:rPr>
              <a:t>probably not, our bodies have enough expelling mechanisms to prevent spores from wreaking internal havoc</a:t>
            </a:r>
          </a:p>
          <a:p>
            <a:r>
              <a:rPr lang="en-US" sz="2000">
                <a:solidFill>
                  <a:srgbClr val="FFFFFF"/>
                </a:solidFill>
              </a:rPr>
              <a:t>So… no need to be scared of that happening anytime soon</a:t>
            </a:r>
          </a:p>
        </p:txBody>
      </p:sp>
    </p:spTree>
    <p:extLst>
      <p:ext uri="{BB962C8B-B14F-4D97-AF65-F5344CB8AC3E}">
        <p14:creationId xmlns:p14="http://schemas.microsoft.com/office/powerpoint/2010/main" val="17091075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999</Words>
  <Application>Microsoft Office PowerPoint</Application>
  <PresentationFormat>Widescreen</PresentationFormat>
  <Paragraphs>112</Paragraphs>
  <Slides>25</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Tw Cen MT</vt:lpstr>
      <vt:lpstr>Office Theme</vt:lpstr>
      <vt:lpstr>Introduction to Mycology 7/14: SPORES</vt:lpstr>
      <vt:lpstr>Announcements</vt:lpstr>
      <vt:lpstr>PowerPoint Presentation</vt:lpstr>
      <vt:lpstr>What are spores?</vt:lpstr>
      <vt:lpstr>PowerPoint Presentation</vt:lpstr>
      <vt:lpstr>Constitutive Dormancy + Exogenously Imposed Dormancy</vt:lpstr>
      <vt:lpstr>Constitutive Dormancy</vt:lpstr>
      <vt:lpstr>Ecology of constitutive dormancy</vt:lpstr>
      <vt:lpstr>PowerPoint Presentation</vt:lpstr>
      <vt:lpstr>Rhizina undulata (pyrophilic fungi)</vt:lpstr>
      <vt:lpstr>Exogenously Imposed Dormancy</vt:lpstr>
      <vt:lpstr>Fungistasis: nutrient deprivation</vt:lpstr>
      <vt:lpstr>Lockwood 1977</vt:lpstr>
      <vt:lpstr>Spore Dispersal</vt:lpstr>
      <vt:lpstr>Self dispersal by coprophilous fungi</vt:lpstr>
      <vt:lpstr>Insect dispersal</vt:lpstr>
      <vt:lpstr>Air-borne spores: Three Steps</vt:lpstr>
      <vt:lpstr>PowerPoint Presentation</vt:lpstr>
      <vt:lpstr>Flight</vt:lpstr>
      <vt:lpstr>Landing</vt:lpstr>
      <vt:lpstr>Landing: Impaction Principles</vt:lpstr>
      <vt:lpstr>Spores in the respiratory tract</vt:lpstr>
      <vt:lpstr>PowerPoint Presentation</vt:lpstr>
      <vt:lpstr>PowerPoint Presentation</vt:lpstr>
      <vt:lpstr>So, could something like The Last of Us really happen?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Mycology 7/14: SPORES</dc:title>
  <dc:creator>Jenni Nguyen</dc:creator>
  <cp:lastModifiedBy>Jenni Nguyen</cp:lastModifiedBy>
  <cp:revision>1</cp:revision>
  <dcterms:created xsi:type="dcterms:W3CDTF">2019-07-14T03:44:42Z</dcterms:created>
  <dcterms:modified xsi:type="dcterms:W3CDTF">2019-07-14T13:59:19Z</dcterms:modified>
</cp:coreProperties>
</file>